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2"/>
  </p:notesMasterIdLst>
  <p:sldIdLst>
    <p:sldId id="256" r:id="rId2"/>
    <p:sldId id="257" r:id="rId3"/>
    <p:sldId id="258" r:id="rId4"/>
    <p:sldId id="259" r:id="rId5"/>
    <p:sldId id="260" r:id="rId6"/>
    <p:sldId id="267" r:id="rId7"/>
    <p:sldId id="270" r:id="rId8"/>
    <p:sldId id="261" r:id="rId9"/>
    <p:sldId id="268" r:id="rId10"/>
    <p:sldId id="271" r:id="rId11"/>
    <p:sldId id="262" r:id="rId12"/>
    <p:sldId id="269" r:id="rId13"/>
    <p:sldId id="272" r:id="rId14"/>
    <p:sldId id="263" r:id="rId15"/>
    <p:sldId id="264" r:id="rId16"/>
    <p:sldId id="273" r:id="rId17"/>
    <p:sldId id="265" r:id="rId18"/>
    <p:sldId id="274" r:id="rId19"/>
    <p:sldId id="266" r:id="rId20"/>
    <p:sldId id="275" r:id="rId21"/>
  </p:sldIdLst>
  <p:sldSz cx="9144000" cy="5143500" type="screen16x9"/>
  <p:notesSz cx="6858000" cy="9144000"/>
  <p:embeddedFontLst>
    <p:embeddedFont>
      <p:font typeface="Fira Sans Condensed Medium" panose="020B0603050000020004" pitchFamily="34" charset="0"/>
      <p:regular r:id="rId23"/>
      <p:bold r:id="rId24"/>
      <p:italic r:id="rId25"/>
      <p:boldItalic r:id="rId26"/>
    </p:embeddedFont>
    <p:embeddedFont>
      <p:font typeface="Fira Sans Extra Condensed Medium"/>
      <p:regular r:id="rId27"/>
      <p:bold r:id="rId28"/>
      <p:italic r:id="rId29"/>
      <p:boldItalic r:id="rId30"/>
    </p:embeddedFont>
    <p:embeddedFont>
      <p:font typeface="Fjalla One" panose="02000506040000020004" pitchFamily="2" charset="0"/>
      <p:regular r:id="rId31"/>
    </p:embeddedFont>
    <p:embeddedFont>
      <p:font typeface="Poppins" panose="000005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10" d="100"/>
          <a:sy n="210" d="100"/>
        </p:scale>
        <p:origin x="384"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000"/>
              <a:t>Percentages of Electric charging stations, E85 Fueling stations and LPG fueling stations in California</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1-57D9-45F6-B2BA-724F42C9D0A5}"/>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3-57D9-45F6-B2BA-724F42C9D0A5}"/>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5-57D9-45F6-B2BA-724F42C9D0A5}"/>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Sheet1!$A$2:$A$4</c:f>
              <c:strCache>
                <c:ptCount val="1"/>
                <c:pt idx="0">
                  <c:v>Electric</c:v>
                </c:pt>
              </c:strCache>
            </c:strRef>
          </c:cat>
          <c:val>
            <c:numRef>
              <c:f>Sheet1!$C$2:$C$4</c:f>
              <c:numCache>
                <c:formatCode>0.00%</c:formatCode>
                <c:ptCount val="3"/>
                <c:pt idx="0">
                  <c:v>0.70430000000000004</c:v>
                </c:pt>
                <c:pt idx="1">
                  <c:v>0.12640000000000001</c:v>
                </c:pt>
                <c:pt idx="2">
                  <c:v>0.16930000000000001</c:v>
                </c:pt>
              </c:numCache>
            </c:numRef>
          </c:val>
          <c:extLst>
            <c:ext xmlns:c16="http://schemas.microsoft.com/office/drawing/2014/chart" uri="{C3380CC4-5D6E-409C-BE32-E72D297353CC}">
              <c16:uniqueId val="{00000006-57D9-45F6-B2BA-724F42C9D0A5}"/>
            </c:ext>
          </c:extLst>
        </c:ser>
        <c:dLbls>
          <c:dLblPos val="outEnd"/>
          <c:showLegendKey val="0"/>
          <c:showVal val="0"/>
          <c:showCatName val="0"/>
          <c:showSerName val="0"/>
          <c:showPercent val="1"/>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000" b="1" i="0" u="none" strike="noStrike" kern="1200" baseline="0">
                <a:solidFill>
                  <a:schemeClr val="bg1"/>
                </a:solidFill>
              </a:rPr>
              <a:t>Percentages of Electric charging stations, E85 Fueling stations and LPG fueling stations in Texas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1-4F0E-43B6-889E-BAE809D6B8F9}"/>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3-4F0E-43B6-889E-BAE809D6B8F9}"/>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5-4F0E-43B6-889E-BAE809D6B8F9}"/>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Sheet1!$A$8:$A$10</c:f>
              <c:strCache>
                <c:ptCount val="1"/>
                <c:pt idx="0">
                  <c:v>E85</c:v>
                </c:pt>
              </c:strCache>
            </c:strRef>
          </c:cat>
          <c:val>
            <c:numRef>
              <c:f>Sheet1!$C$8:$C$10</c:f>
              <c:numCache>
                <c:formatCode>0.00%</c:formatCode>
                <c:ptCount val="3"/>
                <c:pt idx="0">
                  <c:v>0.51160000000000005</c:v>
                </c:pt>
                <c:pt idx="1">
                  <c:v>0.38150000000000001</c:v>
                </c:pt>
                <c:pt idx="2">
                  <c:v>0.1069</c:v>
                </c:pt>
              </c:numCache>
            </c:numRef>
          </c:val>
          <c:extLst>
            <c:ext xmlns:c16="http://schemas.microsoft.com/office/drawing/2014/chart" uri="{C3380CC4-5D6E-409C-BE32-E72D297353CC}">
              <c16:uniqueId val="{00000006-4F0E-43B6-889E-BAE809D6B8F9}"/>
            </c:ext>
          </c:extLst>
        </c:ser>
        <c:dLbls>
          <c:dLblPos val="outEnd"/>
          <c:showLegendKey val="0"/>
          <c:showVal val="0"/>
          <c:showCatName val="1"/>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000"/>
              <a:t>Percentages of Electric charging stations, E85 Fueling stations and LPG fueling stations in New York</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0138888888888889"/>
          <c:y val="0.28885243511227765"/>
          <c:w val="0.81388888888888888"/>
          <c:h val="0.54514180519101774"/>
        </c:manualLayout>
      </c:layout>
      <c:pie3D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1-0CD1-49C5-B67F-246A7AF4F4EE}"/>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3-0CD1-49C5-B67F-246A7AF4F4EE}"/>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5-0CD1-49C5-B67F-246A7AF4F4EE}"/>
              </c:ext>
            </c:extLst>
          </c:dPt>
          <c:dLbls>
            <c:dLbl>
              <c:idx val="2"/>
              <c:layout>
                <c:manualLayout>
                  <c:x val="8.3333333333333332E-3"/>
                  <c:y val="2.1218890680033321E-17"/>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0CD1-49C5-B67F-246A7AF4F4EE}"/>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Sheet1!$A$14:$A$16</c:f>
              <c:strCache>
                <c:ptCount val="1"/>
                <c:pt idx="0">
                  <c:v>LPG</c:v>
                </c:pt>
              </c:strCache>
            </c:strRef>
          </c:cat>
          <c:val>
            <c:numRef>
              <c:f>Sheet1!$C$14:$C$16</c:f>
              <c:numCache>
                <c:formatCode>0.00%</c:formatCode>
                <c:ptCount val="3"/>
                <c:pt idx="0">
                  <c:v>0.38700000000000001</c:v>
                </c:pt>
                <c:pt idx="1">
                  <c:v>0.53920000000000001</c:v>
                </c:pt>
                <c:pt idx="2">
                  <c:v>7.3800000000000004E-2</c:v>
                </c:pt>
              </c:numCache>
            </c:numRef>
          </c:val>
          <c:extLst>
            <c:ext xmlns:c16="http://schemas.microsoft.com/office/drawing/2014/chart" uri="{C3380CC4-5D6E-409C-BE32-E72D297353CC}">
              <c16:uniqueId val="{00000006-0CD1-49C5-B67F-246A7AF4F4EE}"/>
            </c:ext>
          </c:extLst>
        </c:ser>
        <c:dLbls>
          <c:dLblPos val="outEnd"/>
          <c:showLegendKey val="0"/>
          <c:showVal val="0"/>
          <c:showCatName val="1"/>
          <c:showSerName val="0"/>
          <c:showPercent val="0"/>
          <c:showBubbleSize val="0"/>
          <c:showLeaderLines val="1"/>
        </c:dLbls>
      </c:pie3DChart>
      <c:spPr>
        <a:noFill/>
        <a:ln>
          <a:noFill/>
        </a:ln>
        <a:effectLst/>
      </c:spPr>
    </c:plotArea>
    <c:legend>
      <c:legendPos val="b"/>
      <c:layout>
        <c:manualLayout>
          <c:xMode val="edge"/>
          <c:yMode val="edge"/>
          <c:x val="0.35990004374453194"/>
          <c:y val="0.92187445319335082"/>
          <c:w val="0.28019969378827647"/>
          <c:h val="7.8125546806649182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spc="100" baseline="0">
                <a:solidFill>
                  <a:sysClr val="window" lastClr="FFFFFF">
                    <a:lumMod val="95000"/>
                  </a:sysClr>
                </a:solidFill>
                <a:effectLst>
                  <a:outerShdw blurRad="50800" dist="38100" dir="5400000" algn="t" rotWithShape="0">
                    <a:prstClr val="black">
                      <a:alpha val="40000"/>
                    </a:prstClr>
                  </a:outerShdw>
                </a:effectLst>
                <a:latin typeface="+mn-lt"/>
                <a:ea typeface="+mn-ea"/>
                <a:cs typeface="+mn-cs"/>
              </a:defRPr>
            </a:pPr>
            <a:r>
              <a:rPr lang="en-US" sz="1000" b="1" i="0" u="none" strike="noStrike" kern="1200" spc="100" baseline="0">
                <a:solidFill>
                  <a:sysClr val="window" lastClr="FFFFFF">
                    <a:lumMod val="95000"/>
                  </a:sysClr>
                </a:solidFill>
                <a:effectLst>
                  <a:outerShdw blurRad="50800" dist="38100" dir="5400000" algn="t" rotWithShape="0">
                    <a:prstClr val="black">
                      <a:alpha val="40000"/>
                    </a:prstClr>
                  </a:outerShdw>
                </a:effectLst>
              </a:rPr>
              <a:t>Percentage Of Electric Car Charging Stations In California, Texas and New York</a:t>
            </a:r>
          </a:p>
          <a:p>
            <a:pPr marL="0" marR="0" lvl="0" indent="0" algn="ctr" defTabSz="914400" rtl="0" eaLnBrk="1" fontAlgn="auto" latinLnBrk="0" hangingPunct="1">
              <a:lnSpc>
                <a:spcPct val="100000"/>
              </a:lnSpc>
              <a:spcBef>
                <a:spcPts val="0"/>
              </a:spcBef>
              <a:spcAft>
                <a:spcPts val="0"/>
              </a:spcAft>
              <a:buClrTx/>
              <a:buSzTx/>
              <a:buFontTx/>
              <a:buNone/>
              <a:tabLst/>
              <a:defRPr>
                <a:solidFill>
                  <a:sysClr val="window" lastClr="FFFFFF">
                    <a:lumMod val="95000"/>
                  </a:sysClr>
                </a:solidFill>
              </a:defRPr>
            </a:pPr>
            <a:endParaRPr lang="en-US"/>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spc="100" baseline="0">
              <a:solidFill>
                <a:sysClr val="window" lastClr="FFFFFF">
                  <a:lumMod val="95000"/>
                </a:sys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1-6BC3-4998-AA40-38A6E8F8569B}"/>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3-6BC3-4998-AA40-38A6E8F8569B}"/>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5-6BC3-4998-AA40-38A6E8F8569B}"/>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Sheet1!$B$2:$B$4</c:f>
              <c:strCache>
                <c:ptCount val="3"/>
                <c:pt idx="0">
                  <c:v>CA</c:v>
                </c:pt>
                <c:pt idx="1">
                  <c:v>TX</c:v>
                </c:pt>
                <c:pt idx="2">
                  <c:v>NY</c:v>
                </c:pt>
              </c:strCache>
            </c:strRef>
          </c:cat>
          <c:val>
            <c:numRef>
              <c:f>Sheet1!$C$2:$C$4</c:f>
              <c:numCache>
                <c:formatCode>0.00%</c:formatCode>
                <c:ptCount val="3"/>
                <c:pt idx="0">
                  <c:v>0.70430000000000004</c:v>
                </c:pt>
                <c:pt idx="1">
                  <c:v>0.12640000000000001</c:v>
                </c:pt>
                <c:pt idx="2">
                  <c:v>0.16930000000000001</c:v>
                </c:pt>
              </c:numCache>
            </c:numRef>
          </c:val>
          <c:extLst>
            <c:ext xmlns:c16="http://schemas.microsoft.com/office/drawing/2014/chart" uri="{C3380CC4-5D6E-409C-BE32-E72D297353CC}">
              <c16:uniqueId val="{00000006-6BC3-4998-AA40-38A6E8F8569B}"/>
            </c:ext>
          </c:extLst>
        </c:ser>
        <c:dLbls>
          <c:dLblPos val="outEnd"/>
          <c:showLegendKey val="0"/>
          <c:showVal val="0"/>
          <c:showCatName val="1"/>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000"/>
              <a:t>Percentage Of E85 Fueling Stations In California, Texas and New York</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1-4566-45A5-876F-000D4D5622E5}"/>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3-4566-45A5-876F-000D4D5622E5}"/>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5-4566-45A5-876F-000D4D5622E5}"/>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Sheet1!$B$8:$B$10</c:f>
              <c:strCache>
                <c:ptCount val="3"/>
                <c:pt idx="0">
                  <c:v>CA</c:v>
                </c:pt>
                <c:pt idx="1">
                  <c:v>TX</c:v>
                </c:pt>
                <c:pt idx="2">
                  <c:v>NY</c:v>
                </c:pt>
              </c:strCache>
            </c:strRef>
          </c:cat>
          <c:val>
            <c:numRef>
              <c:f>Sheet1!$C$8:$C$10</c:f>
              <c:numCache>
                <c:formatCode>0.00%</c:formatCode>
                <c:ptCount val="3"/>
                <c:pt idx="0">
                  <c:v>0.51160000000000005</c:v>
                </c:pt>
                <c:pt idx="1">
                  <c:v>0.38150000000000001</c:v>
                </c:pt>
                <c:pt idx="2">
                  <c:v>0.1069</c:v>
                </c:pt>
              </c:numCache>
            </c:numRef>
          </c:val>
          <c:extLst>
            <c:ext xmlns:c16="http://schemas.microsoft.com/office/drawing/2014/chart" uri="{C3380CC4-5D6E-409C-BE32-E72D297353CC}">
              <c16:uniqueId val="{00000006-4566-45A5-876F-000D4D5622E5}"/>
            </c:ext>
          </c:extLst>
        </c:ser>
        <c:dLbls>
          <c:dLblPos val="outEnd"/>
          <c:showLegendKey val="0"/>
          <c:showVal val="0"/>
          <c:showCatName val="1"/>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000"/>
              <a:t>Percentage Of LPG Fueling Stations In California, Texas and New York</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1-A79C-4E83-86EA-FE26C21ED4F5}"/>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3-A79C-4E83-86EA-FE26C21ED4F5}"/>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extLst>
              <c:ext xmlns:c16="http://schemas.microsoft.com/office/drawing/2014/chart" uri="{C3380CC4-5D6E-409C-BE32-E72D297353CC}">
                <c16:uniqueId val="{00000005-A79C-4E83-86EA-FE26C21ED4F5}"/>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Sheet1!$B$14:$B$16</c:f>
              <c:strCache>
                <c:ptCount val="3"/>
                <c:pt idx="0">
                  <c:v>CA</c:v>
                </c:pt>
                <c:pt idx="1">
                  <c:v>TX</c:v>
                </c:pt>
                <c:pt idx="2">
                  <c:v>NY</c:v>
                </c:pt>
              </c:strCache>
            </c:strRef>
          </c:cat>
          <c:val>
            <c:numRef>
              <c:f>Sheet1!$C$14:$C$16</c:f>
              <c:numCache>
                <c:formatCode>0.00%</c:formatCode>
                <c:ptCount val="3"/>
                <c:pt idx="0">
                  <c:v>0.38700000000000001</c:v>
                </c:pt>
                <c:pt idx="1">
                  <c:v>0.53920000000000001</c:v>
                </c:pt>
                <c:pt idx="2">
                  <c:v>7.3800000000000004E-2</c:v>
                </c:pt>
              </c:numCache>
            </c:numRef>
          </c:val>
          <c:extLst>
            <c:ext xmlns:c16="http://schemas.microsoft.com/office/drawing/2014/chart" uri="{C3380CC4-5D6E-409C-BE32-E72D297353CC}">
              <c16:uniqueId val="{00000006-A79C-4E83-86EA-FE26C21ED4F5}"/>
            </c:ext>
          </c:extLst>
        </c:ser>
        <c:dLbls>
          <c:dLblPos val="outEnd"/>
          <c:showLegendKey val="0"/>
          <c:showVal val="0"/>
          <c:showCatName val="1"/>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6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6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6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6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6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 name="Google Shape;91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49494" y="625338"/>
            <a:ext cx="6042300" cy="1782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5900"/>
            </a:lvl1pPr>
            <a:lvl2pPr lvl="1" rtl="0">
              <a:spcBef>
                <a:spcPts val="0"/>
              </a:spcBef>
              <a:spcAft>
                <a:spcPts val="0"/>
              </a:spcAft>
              <a:buClr>
                <a:schemeClr val="dk2"/>
              </a:buClr>
              <a:buSzPts val="5200"/>
              <a:buNone/>
              <a:defRPr sz="5200">
                <a:solidFill>
                  <a:schemeClr val="dk2"/>
                </a:solidFill>
              </a:defRPr>
            </a:lvl2pPr>
            <a:lvl3pPr lvl="2" rtl="0">
              <a:spcBef>
                <a:spcPts val="0"/>
              </a:spcBef>
              <a:spcAft>
                <a:spcPts val="0"/>
              </a:spcAft>
              <a:buClr>
                <a:schemeClr val="dk2"/>
              </a:buClr>
              <a:buSzPts val="5200"/>
              <a:buNone/>
              <a:defRPr sz="5200">
                <a:solidFill>
                  <a:schemeClr val="dk2"/>
                </a:solidFill>
              </a:defRPr>
            </a:lvl3pPr>
            <a:lvl4pPr lvl="3" rtl="0">
              <a:spcBef>
                <a:spcPts val="0"/>
              </a:spcBef>
              <a:spcAft>
                <a:spcPts val="0"/>
              </a:spcAft>
              <a:buClr>
                <a:schemeClr val="dk2"/>
              </a:buClr>
              <a:buSzPts val="5200"/>
              <a:buNone/>
              <a:defRPr sz="5200">
                <a:solidFill>
                  <a:schemeClr val="dk2"/>
                </a:solidFill>
              </a:defRPr>
            </a:lvl4pPr>
            <a:lvl5pPr lvl="4" rtl="0">
              <a:spcBef>
                <a:spcPts val="0"/>
              </a:spcBef>
              <a:spcAft>
                <a:spcPts val="0"/>
              </a:spcAft>
              <a:buClr>
                <a:schemeClr val="dk2"/>
              </a:buClr>
              <a:buSzPts val="5200"/>
              <a:buNone/>
              <a:defRPr sz="5200">
                <a:solidFill>
                  <a:schemeClr val="dk2"/>
                </a:solidFill>
              </a:defRPr>
            </a:lvl5pPr>
            <a:lvl6pPr lvl="5" rtl="0">
              <a:spcBef>
                <a:spcPts val="0"/>
              </a:spcBef>
              <a:spcAft>
                <a:spcPts val="0"/>
              </a:spcAft>
              <a:buClr>
                <a:schemeClr val="dk2"/>
              </a:buClr>
              <a:buSzPts val="5200"/>
              <a:buNone/>
              <a:defRPr sz="5200">
                <a:solidFill>
                  <a:schemeClr val="dk2"/>
                </a:solidFill>
              </a:defRPr>
            </a:lvl6pPr>
            <a:lvl7pPr lvl="6" rtl="0">
              <a:spcBef>
                <a:spcPts val="0"/>
              </a:spcBef>
              <a:spcAft>
                <a:spcPts val="0"/>
              </a:spcAft>
              <a:buClr>
                <a:schemeClr val="dk2"/>
              </a:buClr>
              <a:buSzPts val="5200"/>
              <a:buNone/>
              <a:defRPr sz="5200">
                <a:solidFill>
                  <a:schemeClr val="dk2"/>
                </a:solidFill>
              </a:defRPr>
            </a:lvl7pPr>
            <a:lvl8pPr lvl="7" rtl="0">
              <a:spcBef>
                <a:spcPts val="0"/>
              </a:spcBef>
              <a:spcAft>
                <a:spcPts val="0"/>
              </a:spcAft>
              <a:buClr>
                <a:schemeClr val="dk2"/>
              </a:buClr>
              <a:buSzPts val="5200"/>
              <a:buNone/>
              <a:defRPr sz="5200">
                <a:solidFill>
                  <a:schemeClr val="dk2"/>
                </a:solidFill>
              </a:defRPr>
            </a:lvl8pPr>
            <a:lvl9pPr lvl="8" rtl="0">
              <a:spcBef>
                <a:spcPts val="0"/>
              </a:spcBef>
              <a:spcAft>
                <a:spcPts val="0"/>
              </a:spcAft>
              <a:buClr>
                <a:schemeClr val="dk2"/>
              </a:buClr>
              <a:buSzPts val="5200"/>
              <a:buNone/>
              <a:defRPr sz="5200">
                <a:solidFill>
                  <a:schemeClr val="dk2"/>
                </a:solidFill>
              </a:defRPr>
            </a:lvl9pPr>
          </a:lstStyle>
          <a:p>
            <a:endParaRPr/>
          </a:p>
        </p:txBody>
      </p:sp>
      <p:sp>
        <p:nvSpPr>
          <p:cNvPr id="10" name="Google Shape;10;p2"/>
          <p:cNvSpPr txBox="1">
            <a:spLocks noGrp="1"/>
          </p:cNvSpPr>
          <p:nvPr>
            <p:ph type="subTitle" idx="1"/>
          </p:nvPr>
        </p:nvSpPr>
        <p:spPr>
          <a:xfrm>
            <a:off x="2426950" y="2480913"/>
            <a:ext cx="4290000" cy="389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rgbClr val="323431"/>
                </a:solidFill>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grpSp>
        <p:nvGrpSpPr>
          <p:cNvPr id="11" name="Google Shape;11;p2"/>
          <p:cNvGrpSpPr/>
          <p:nvPr/>
        </p:nvGrpSpPr>
        <p:grpSpPr>
          <a:xfrm rot="-1225597">
            <a:off x="870085" y="4339972"/>
            <a:ext cx="1526008" cy="990346"/>
            <a:chOff x="-317400" y="2698747"/>
            <a:chExt cx="1526040" cy="990367"/>
          </a:xfrm>
        </p:grpSpPr>
        <p:sp>
          <p:nvSpPr>
            <p:cNvPr id="12" name="Google Shape;12;p2"/>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69165" y="3743944"/>
            <a:ext cx="457318" cy="1314767"/>
            <a:chOff x="-69165" y="3743944"/>
            <a:chExt cx="457318" cy="1314767"/>
          </a:xfrm>
        </p:grpSpPr>
        <p:sp>
          <p:nvSpPr>
            <p:cNvPr id="15" name="Google Shape;15;p2"/>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a:off x="340472" y="4913318"/>
            <a:ext cx="974698" cy="470491"/>
            <a:chOff x="388097" y="4985180"/>
            <a:chExt cx="974698" cy="470491"/>
          </a:xfrm>
        </p:grpSpPr>
        <p:sp>
          <p:nvSpPr>
            <p:cNvPr id="18" name="Google Shape;18;p2"/>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28793" y="3958506"/>
            <a:ext cx="1045183" cy="1481774"/>
            <a:chOff x="309743" y="3942481"/>
            <a:chExt cx="1045183" cy="1481774"/>
          </a:xfrm>
        </p:grpSpPr>
        <p:sp>
          <p:nvSpPr>
            <p:cNvPr id="21" name="Google Shape;21;p2"/>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rot="-5400000">
            <a:off x="3003636" y="4360947"/>
            <a:ext cx="661098" cy="1178789"/>
            <a:chOff x="-24712" y="1901786"/>
            <a:chExt cx="661098" cy="1178789"/>
          </a:xfrm>
        </p:grpSpPr>
        <p:sp>
          <p:nvSpPr>
            <p:cNvPr id="24" name="Google Shape;24;p2"/>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8109" y="3293410"/>
            <a:ext cx="739514" cy="695063"/>
            <a:chOff x="124191" y="3482660"/>
            <a:chExt cx="739514" cy="695063"/>
          </a:xfrm>
        </p:grpSpPr>
        <p:sp>
          <p:nvSpPr>
            <p:cNvPr id="27" name="Google Shape;27;p2"/>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2"/>
          <p:cNvGrpSpPr/>
          <p:nvPr/>
        </p:nvGrpSpPr>
        <p:grpSpPr>
          <a:xfrm rot="-5400000">
            <a:off x="1716327" y="4718905"/>
            <a:ext cx="412866" cy="878301"/>
            <a:chOff x="-108311" y="783480"/>
            <a:chExt cx="412866" cy="878301"/>
          </a:xfrm>
        </p:grpSpPr>
        <p:sp>
          <p:nvSpPr>
            <p:cNvPr id="30" name="Google Shape;30;p2"/>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rot="-5400000">
            <a:off x="2472926" y="4885975"/>
            <a:ext cx="682014" cy="295992"/>
            <a:chOff x="-118799" y="1822933"/>
            <a:chExt cx="682014" cy="295992"/>
          </a:xfrm>
        </p:grpSpPr>
        <p:sp>
          <p:nvSpPr>
            <p:cNvPr id="33" name="Google Shape;33;p2"/>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rot="-5400000">
            <a:off x="1882557" y="4583178"/>
            <a:ext cx="1128844" cy="585367"/>
            <a:chOff x="-184105" y="1311292"/>
            <a:chExt cx="1128844" cy="585367"/>
          </a:xfrm>
        </p:grpSpPr>
        <p:sp>
          <p:nvSpPr>
            <p:cNvPr id="36" name="Google Shape;36;p2"/>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2"/>
          <p:cNvGrpSpPr/>
          <p:nvPr/>
        </p:nvGrpSpPr>
        <p:grpSpPr>
          <a:xfrm rot="1225597" flipH="1">
            <a:off x="7099097" y="4290972"/>
            <a:ext cx="1526008" cy="990346"/>
            <a:chOff x="-317400" y="2698747"/>
            <a:chExt cx="1526040" cy="990367"/>
          </a:xfrm>
        </p:grpSpPr>
        <p:sp>
          <p:nvSpPr>
            <p:cNvPr id="39" name="Google Shape;39;p2"/>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2"/>
          <p:cNvGrpSpPr/>
          <p:nvPr/>
        </p:nvGrpSpPr>
        <p:grpSpPr>
          <a:xfrm flipH="1">
            <a:off x="9107036" y="3694944"/>
            <a:ext cx="457318" cy="1314767"/>
            <a:chOff x="-69165" y="3743944"/>
            <a:chExt cx="457318" cy="1314767"/>
          </a:xfrm>
        </p:grpSpPr>
        <p:sp>
          <p:nvSpPr>
            <p:cNvPr id="42" name="Google Shape;42;p2"/>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flipH="1">
            <a:off x="8318694" y="4798730"/>
            <a:ext cx="974698" cy="470491"/>
            <a:chOff x="388097" y="4985180"/>
            <a:chExt cx="974698" cy="470491"/>
          </a:xfrm>
        </p:grpSpPr>
        <p:sp>
          <p:nvSpPr>
            <p:cNvPr id="45" name="Google Shape;45;p2"/>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47;p2"/>
          <p:cNvGrpSpPr/>
          <p:nvPr/>
        </p:nvGrpSpPr>
        <p:grpSpPr>
          <a:xfrm flipH="1">
            <a:off x="8239838" y="3858544"/>
            <a:ext cx="1045183" cy="1481774"/>
            <a:chOff x="309743" y="3942481"/>
            <a:chExt cx="1045183" cy="1481774"/>
          </a:xfrm>
        </p:grpSpPr>
        <p:sp>
          <p:nvSpPr>
            <p:cNvPr id="48" name="Google Shape;48;p2"/>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rot="5400000" flipH="1">
            <a:off x="5830456" y="4311947"/>
            <a:ext cx="661098" cy="1178789"/>
            <a:chOff x="-24712" y="1901786"/>
            <a:chExt cx="661098" cy="1178789"/>
          </a:xfrm>
        </p:grpSpPr>
        <p:sp>
          <p:nvSpPr>
            <p:cNvPr id="51" name="Google Shape;51;p2"/>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2"/>
          <p:cNvGrpSpPr/>
          <p:nvPr/>
        </p:nvGrpSpPr>
        <p:grpSpPr>
          <a:xfrm rot="5400000" flipH="1">
            <a:off x="7328121" y="4594818"/>
            <a:ext cx="412866" cy="878301"/>
            <a:chOff x="-108311" y="783480"/>
            <a:chExt cx="412866" cy="878301"/>
          </a:xfrm>
        </p:grpSpPr>
        <p:sp>
          <p:nvSpPr>
            <p:cNvPr id="54" name="Google Shape;54;p2"/>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rot="5400000" flipH="1">
            <a:off x="6340249" y="4836975"/>
            <a:ext cx="682014" cy="295992"/>
            <a:chOff x="-118799" y="1822933"/>
            <a:chExt cx="682014" cy="295992"/>
          </a:xfrm>
        </p:grpSpPr>
        <p:sp>
          <p:nvSpPr>
            <p:cNvPr id="57" name="Google Shape;57;p2"/>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2"/>
          <p:cNvGrpSpPr/>
          <p:nvPr/>
        </p:nvGrpSpPr>
        <p:grpSpPr>
          <a:xfrm rot="5400000" flipH="1">
            <a:off x="6483788" y="4534178"/>
            <a:ext cx="1128844" cy="585367"/>
            <a:chOff x="-184105" y="1311292"/>
            <a:chExt cx="1128844" cy="585367"/>
          </a:xfrm>
        </p:grpSpPr>
        <p:sp>
          <p:nvSpPr>
            <p:cNvPr id="60" name="Google Shape;60;p2"/>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93"/>
        <p:cNvGrpSpPr/>
        <p:nvPr/>
      </p:nvGrpSpPr>
      <p:grpSpPr>
        <a:xfrm>
          <a:off x="0" y="0"/>
          <a:ext cx="0" cy="0"/>
          <a:chOff x="0" y="0"/>
          <a:chExt cx="0" cy="0"/>
        </a:xfrm>
      </p:grpSpPr>
      <p:sp>
        <p:nvSpPr>
          <p:cNvPr id="294" name="Google Shape;294;p11"/>
          <p:cNvSpPr txBox="1">
            <a:spLocks noGrp="1"/>
          </p:cNvSpPr>
          <p:nvPr>
            <p:ph type="title" hasCustomPrompt="1"/>
          </p:nvPr>
        </p:nvSpPr>
        <p:spPr>
          <a:xfrm>
            <a:off x="3136725" y="1790700"/>
            <a:ext cx="5294400" cy="1126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95" name="Google Shape;295;p11"/>
          <p:cNvSpPr txBox="1">
            <a:spLocks noGrp="1"/>
          </p:cNvSpPr>
          <p:nvPr>
            <p:ph type="body" idx="1"/>
          </p:nvPr>
        </p:nvSpPr>
        <p:spPr>
          <a:xfrm>
            <a:off x="3136725" y="2999825"/>
            <a:ext cx="5294400" cy="4482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grpSp>
        <p:nvGrpSpPr>
          <p:cNvPr id="296" name="Google Shape;296;p11"/>
          <p:cNvGrpSpPr/>
          <p:nvPr/>
        </p:nvGrpSpPr>
        <p:grpSpPr>
          <a:xfrm rot="-4174403" flipH="1">
            <a:off x="8073468" y="1106501"/>
            <a:ext cx="1526008" cy="990346"/>
            <a:chOff x="-317400" y="2698747"/>
            <a:chExt cx="1526040" cy="990367"/>
          </a:xfrm>
        </p:grpSpPr>
        <p:sp>
          <p:nvSpPr>
            <p:cNvPr id="297" name="Google Shape;297;p11"/>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11"/>
          <p:cNvGrpSpPr/>
          <p:nvPr/>
        </p:nvGrpSpPr>
        <p:grpSpPr>
          <a:xfrm rot="-5400000" flipH="1">
            <a:off x="8173995" y="-529304"/>
            <a:ext cx="457318" cy="1314767"/>
            <a:chOff x="-69165" y="3743944"/>
            <a:chExt cx="457318" cy="1314767"/>
          </a:xfrm>
        </p:grpSpPr>
        <p:sp>
          <p:nvSpPr>
            <p:cNvPr id="300" name="Google Shape;300;p11"/>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11"/>
          <p:cNvGrpSpPr/>
          <p:nvPr/>
        </p:nvGrpSpPr>
        <p:grpSpPr>
          <a:xfrm rot="-5400000" flipH="1">
            <a:off x="8662542" y="561161"/>
            <a:ext cx="974698" cy="470491"/>
            <a:chOff x="388097" y="4985180"/>
            <a:chExt cx="974698" cy="470491"/>
          </a:xfrm>
        </p:grpSpPr>
        <p:sp>
          <p:nvSpPr>
            <p:cNvPr id="303" name="Google Shape;303;p11"/>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11"/>
          <p:cNvGrpSpPr/>
          <p:nvPr/>
        </p:nvGrpSpPr>
        <p:grpSpPr>
          <a:xfrm rot="-5400000" flipH="1">
            <a:off x="8178129" y="-220917"/>
            <a:ext cx="1045183" cy="1481774"/>
            <a:chOff x="309743" y="3942481"/>
            <a:chExt cx="1045183" cy="1481774"/>
          </a:xfrm>
        </p:grpSpPr>
        <p:sp>
          <p:nvSpPr>
            <p:cNvPr id="306" name="Google Shape;306;p11"/>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1"/>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 name="Google Shape;308;p11"/>
          <p:cNvGrpSpPr/>
          <p:nvPr/>
        </p:nvGrpSpPr>
        <p:grpSpPr>
          <a:xfrm flipH="1">
            <a:off x="8621120" y="2713376"/>
            <a:ext cx="661098" cy="1178789"/>
            <a:chOff x="-24712" y="1901786"/>
            <a:chExt cx="661098" cy="1178789"/>
          </a:xfrm>
        </p:grpSpPr>
        <p:sp>
          <p:nvSpPr>
            <p:cNvPr id="309" name="Google Shape;309;p11"/>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rot="-5400000" flipH="1">
            <a:off x="7272512" y="-77298"/>
            <a:ext cx="739514" cy="695063"/>
            <a:chOff x="124191" y="3482660"/>
            <a:chExt cx="739514" cy="695063"/>
          </a:xfrm>
        </p:grpSpPr>
        <p:sp>
          <p:nvSpPr>
            <p:cNvPr id="312" name="Google Shape;312;p11"/>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11"/>
          <p:cNvGrpSpPr/>
          <p:nvPr/>
        </p:nvGrpSpPr>
        <p:grpSpPr>
          <a:xfrm flipH="1">
            <a:off x="8952950" y="1452195"/>
            <a:ext cx="412866" cy="878301"/>
            <a:chOff x="-108311" y="783480"/>
            <a:chExt cx="412866" cy="878301"/>
          </a:xfrm>
        </p:grpSpPr>
        <p:sp>
          <p:nvSpPr>
            <p:cNvPr id="315" name="Google Shape;315;p11"/>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11"/>
          <p:cNvGrpSpPr/>
          <p:nvPr/>
        </p:nvGrpSpPr>
        <p:grpSpPr>
          <a:xfrm flipH="1">
            <a:off x="8694291" y="2634522"/>
            <a:ext cx="682014" cy="295992"/>
            <a:chOff x="-118799" y="1822933"/>
            <a:chExt cx="682014" cy="295992"/>
          </a:xfrm>
        </p:grpSpPr>
        <p:sp>
          <p:nvSpPr>
            <p:cNvPr id="318" name="Google Shape;318;p11"/>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11"/>
          <p:cNvGrpSpPr/>
          <p:nvPr/>
        </p:nvGrpSpPr>
        <p:grpSpPr>
          <a:xfrm flipH="1">
            <a:off x="8312766" y="2122881"/>
            <a:ext cx="1128844" cy="585367"/>
            <a:chOff x="-184105" y="1311292"/>
            <a:chExt cx="1128844" cy="585367"/>
          </a:xfrm>
        </p:grpSpPr>
        <p:sp>
          <p:nvSpPr>
            <p:cNvPr id="321" name="Google Shape;321;p11"/>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1"/>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11"/>
          <p:cNvGrpSpPr/>
          <p:nvPr/>
        </p:nvGrpSpPr>
        <p:grpSpPr>
          <a:xfrm rot="-4225303">
            <a:off x="-356364" y="4611753"/>
            <a:ext cx="1128862" cy="585377"/>
            <a:chOff x="-184105" y="1311292"/>
            <a:chExt cx="1128844" cy="585367"/>
          </a:xfrm>
        </p:grpSpPr>
        <p:sp>
          <p:nvSpPr>
            <p:cNvPr id="324" name="Google Shape;324;p11"/>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1"/>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326;p11"/>
          <p:cNvGrpSpPr/>
          <p:nvPr/>
        </p:nvGrpSpPr>
        <p:grpSpPr>
          <a:xfrm rot="-7784505">
            <a:off x="487131" y="4611764"/>
            <a:ext cx="1128794" cy="585341"/>
            <a:chOff x="-184105" y="1311292"/>
            <a:chExt cx="1128844" cy="585367"/>
          </a:xfrm>
        </p:grpSpPr>
        <p:sp>
          <p:nvSpPr>
            <p:cNvPr id="327" name="Google Shape;327;p11"/>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1"/>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329;p11"/>
          <p:cNvGrpSpPr/>
          <p:nvPr/>
        </p:nvGrpSpPr>
        <p:grpSpPr>
          <a:xfrm rot="5400000" flipH="1">
            <a:off x="272639" y="4990925"/>
            <a:ext cx="682014" cy="295992"/>
            <a:chOff x="-118799" y="1822933"/>
            <a:chExt cx="682014" cy="295992"/>
          </a:xfrm>
        </p:grpSpPr>
        <p:sp>
          <p:nvSpPr>
            <p:cNvPr id="330" name="Google Shape;330;p11"/>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1"/>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 name="Google Shape;332;p11"/>
          <p:cNvSpPr/>
          <p:nvPr/>
        </p:nvSpPr>
        <p:spPr>
          <a:xfrm>
            <a:off x="182625" y="880247"/>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p:nvPr/>
        </p:nvSpPr>
        <p:spPr>
          <a:xfrm>
            <a:off x="1497226" y="356738"/>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35"/>
        <p:cNvGrpSpPr/>
        <p:nvPr/>
      </p:nvGrpSpPr>
      <p:grpSpPr>
        <a:xfrm>
          <a:off x="0" y="0"/>
          <a:ext cx="0" cy="0"/>
          <a:chOff x="0" y="0"/>
          <a:chExt cx="0" cy="0"/>
        </a:xfrm>
      </p:grpSpPr>
      <p:grpSp>
        <p:nvGrpSpPr>
          <p:cNvPr id="336" name="Google Shape;336;p13"/>
          <p:cNvGrpSpPr/>
          <p:nvPr/>
        </p:nvGrpSpPr>
        <p:grpSpPr>
          <a:xfrm rot="-8502264">
            <a:off x="8317967" y="2517554"/>
            <a:ext cx="681993" cy="295983"/>
            <a:chOff x="-118799" y="1822933"/>
            <a:chExt cx="682014" cy="295992"/>
          </a:xfrm>
        </p:grpSpPr>
        <p:sp>
          <p:nvSpPr>
            <p:cNvPr id="337" name="Google Shape;337;p13"/>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3"/>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13"/>
          <p:cNvGrpSpPr/>
          <p:nvPr/>
        </p:nvGrpSpPr>
        <p:grpSpPr>
          <a:xfrm rot="-5400000">
            <a:off x="-220093" y="4168078"/>
            <a:ext cx="1128844" cy="585367"/>
            <a:chOff x="-184105" y="1311292"/>
            <a:chExt cx="1128844" cy="585367"/>
          </a:xfrm>
        </p:grpSpPr>
        <p:sp>
          <p:nvSpPr>
            <p:cNvPr id="340" name="Google Shape;340;p13"/>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13"/>
          <p:cNvGrpSpPr/>
          <p:nvPr/>
        </p:nvGrpSpPr>
        <p:grpSpPr>
          <a:xfrm rot="3663235">
            <a:off x="-297239" y="3150810"/>
            <a:ext cx="1128876" cy="585384"/>
            <a:chOff x="-184105" y="1311292"/>
            <a:chExt cx="1128844" cy="585367"/>
          </a:xfrm>
        </p:grpSpPr>
        <p:sp>
          <p:nvSpPr>
            <p:cNvPr id="343" name="Google Shape;343;p13"/>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13"/>
          <p:cNvGrpSpPr/>
          <p:nvPr/>
        </p:nvGrpSpPr>
        <p:grpSpPr>
          <a:xfrm rot="7547287">
            <a:off x="8196339" y="909680"/>
            <a:ext cx="1128865" cy="585378"/>
            <a:chOff x="-184105" y="1311292"/>
            <a:chExt cx="1128844" cy="585367"/>
          </a:xfrm>
        </p:grpSpPr>
        <p:sp>
          <p:nvSpPr>
            <p:cNvPr id="346" name="Google Shape;346;p13"/>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13"/>
          <p:cNvSpPr/>
          <p:nvPr/>
        </p:nvSpPr>
        <p:spPr>
          <a:xfrm>
            <a:off x="239775" y="657097"/>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a:off x="1554376" y="275863"/>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txBox="1">
            <a:spLocks noGrp="1"/>
          </p:cNvSpPr>
          <p:nvPr>
            <p:ph type="ctrTitle"/>
          </p:nvPr>
        </p:nvSpPr>
        <p:spPr>
          <a:xfrm>
            <a:off x="1795325" y="1508625"/>
            <a:ext cx="2703600" cy="410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1200"/>
              <a:buNone/>
              <a:defRPr sz="2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351" name="Google Shape;351;p13"/>
          <p:cNvSpPr txBox="1">
            <a:spLocks noGrp="1"/>
          </p:cNvSpPr>
          <p:nvPr>
            <p:ph type="subTitle" idx="1"/>
          </p:nvPr>
        </p:nvSpPr>
        <p:spPr>
          <a:xfrm>
            <a:off x="1795325" y="1867751"/>
            <a:ext cx="2703600" cy="57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2" name="Google Shape;352;p13"/>
          <p:cNvSpPr txBox="1">
            <a:spLocks noGrp="1"/>
          </p:cNvSpPr>
          <p:nvPr>
            <p:ph type="title" idx="2" hasCustomPrompt="1"/>
          </p:nvPr>
        </p:nvSpPr>
        <p:spPr>
          <a:xfrm>
            <a:off x="713225" y="1513826"/>
            <a:ext cx="1005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36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53" name="Google Shape;353;p13"/>
          <p:cNvSpPr txBox="1">
            <a:spLocks noGrp="1"/>
          </p:cNvSpPr>
          <p:nvPr>
            <p:ph type="ctrTitle" idx="3"/>
          </p:nvPr>
        </p:nvSpPr>
        <p:spPr>
          <a:xfrm>
            <a:off x="1795325" y="2584389"/>
            <a:ext cx="2701200" cy="405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1200"/>
              <a:buNone/>
              <a:defRPr sz="2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354" name="Google Shape;354;p13"/>
          <p:cNvSpPr txBox="1">
            <a:spLocks noGrp="1"/>
          </p:cNvSpPr>
          <p:nvPr>
            <p:ph type="subTitle" idx="4"/>
          </p:nvPr>
        </p:nvSpPr>
        <p:spPr>
          <a:xfrm>
            <a:off x="1795325" y="2952140"/>
            <a:ext cx="2702400" cy="56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5" name="Google Shape;355;p13"/>
          <p:cNvSpPr txBox="1">
            <a:spLocks noGrp="1"/>
          </p:cNvSpPr>
          <p:nvPr>
            <p:ph type="title" idx="5" hasCustomPrompt="1"/>
          </p:nvPr>
        </p:nvSpPr>
        <p:spPr>
          <a:xfrm>
            <a:off x="713225" y="2599548"/>
            <a:ext cx="1005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36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56" name="Google Shape;356;p13"/>
          <p:cNvSpPr txBox="1">
            <a:spLocks noGrp="1"/>
          </p:cNvSpPr>
          <p:nvPr>
            <p:ph type="ctrTitle" idx="6"/>
          </p:nvPr>
        </p:nvSpPr>
        <p:spPr>
          <a:xfrm>
            <a:off x="1795325" y="3669957"/>
            <a:ext cx="2701200" cy="411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1200"/>
              <a:buNone/>
              <a:defRPr sz="2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357" name="Google Shape;357;p13"/>
          <p:cNvSpPr txBox="1">
            <a:spLocks noGrp="1"/>
          </p:cNvSpPr>
          <p:nvPr>
            <p:ph type="subTitle" idx="7"/>
          </p:nvPr>
        </p:nvSpPr>
        <p:spPr>
          <a:xfrm>
            <a:off x="1795325" y="4027024"/>
            <a:ext cx="2702400" cy="57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3"/>
          <p:cNvSpPr txBox="1">
            <a:spLocks noGrp="1"/>
          </p:cNvSpPr>
          <p:nvPr>
            <p:ph type="title" idx="8" hasCustomPrompt="1"/>
          </p:nvPr>
        </p:nvSpPr>
        <p:spPr>
          <a:xfrm>
            <a:off x="713225" y="3685286"/>
            <a:ext cx="1005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36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59" name="Google Shape;359;p13"/>
          <p:cNvSpPr txBox="1">
            <a:spLocks noGrp="1"/>
          </p:cNvSpPr>
          <p:nvPr>
            <p:ph type="ctrTitle" idx="9"/>
          </p:nvPr>
        </p:nvSpPr>
        <p:spPr>
          <a:xfrm>
            <a:off x="4630188" y="1508625"/>
            <a:ext cx="2700300" cy="406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1200"/>
              <a:buNone/>
              <a:defRPr sz="2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360" name="Google Shape;360;p13"/>
          <p:cNvSpPr txBox="1">
            <a:spLocks noGrp="1"/>
          </p:cNvSpPr>
          <p:nvPr>
            <p:ph type="subTitle" idx="13"/>
          </p:nvPr>
        </p:nvSpPr>
        <p:spPr>
          <a:xfrm>
            <a:off x="4629250" y="1876574"/>
            <a:ext cx="2701200" cy="564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1" name="Google Shape;361;p13"/>
          <p:cNvSpPr txBox="1">
            <a:spLocks noGrp="1"/>
          </p:cNvSpPr>
          <p:nvPr>
            <p:ph type="title" idx="14" hasCustomPrompt="1"/>
          </p:nvPr>
        </p:nvSpPr>
        <p:spPr>
          <a:xfrm>
            <a:off x="7424878" y="1508623"/>
            <a:ext cx="1005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36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62" name="Google Shape;362;p13"/>
          <p:cNvSpPr txBox="1">
            <a:spLocks noGrp="1"/>
          </p:cNvSpPr>
          <p:nvPr>
            <p:ph type="ctrTitle" idx="15"/>
          </p:nvPr>
        </p:nvSpPr>
        <p:spPr>
          <a:xfrm>
            <a:off x="4630188" y="2594338"/>
            <a:ext cx="2700300" cy="4116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1200"/>
              <a:buNone/>
              <a:defRPr sz="2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363" name="Google Shape;363;p13"/>
          <p:cNvSpPr txBox="1">
            <a:spLocks noGrp="1"/>
          </p:cNvSpPr>
          <p:nvPr>
            <p:ph type="subTitle" idx="16"/>
          </p:nvPr>
        </p:nvSpPr>
        <p:spPr>
          <a:xfrm>
            <a:off x="4629250" y="2951399"/>
            <a:ext cx="2701200" cy="572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4" name="Google Shape;364;p13"/>
          <p:cNvSpPr txBox="1">
            <a:spLocks noGrp="1"/>
          </p:cNvSpPr>
          <p:nvPr>
            <p:ph type="title" idx="17" hasCustomPrompt="1"/>
          </p:nvPr>
        </p:nvSpPr>
        <p:spPr>
          <a:xfrm>
            <a:off x="7417761" y="2594361"/>
            <a:ext cx="1005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36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65" name="Google Shape;365;p13"/>
          <p:cNvSpPr txBox="1">
            <a:spLocks noGrp="1"/>
          </p:cNvSpPr>
          <p:nvPr>
            <p:ph type="ctrTitle" idx="18"/>
          </p:nvPr>
        </p:nvSpPr>
        <p:spPr>
          <a:xfrm>
            <a:off x="4630188" y="3673773"/>
            <a:ext cx="2700300" cy="4116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1200"/>
              <a:buNone/>
              <a:defRPr sz="2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366" name="Google Shape;366;p13"/>
          <p:cNvSpPr txBox="1">
            <a:spLocks noGrp="1"/>
          </p:cNvSpPr>
          <p:nvPr>
            <p:ph type="subTitle" idx="19"/>
          </p:nvPr>
        </p:nvSpPr>
        <p:spPr>
          <a:xfrm>
            <a:off x="4629250" y="4033651"/>
            <a:ext cx="2701200" cy="572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7" name="Google Shape;367;p13"/>
          <p:cNvSpPr txBox="1">
            <a:spLocks noGrp="1"/>
          </p:cNvSpPr>
          <p:nvPr>
            <p:ph type="title" idx="20" hasCustomPrompt="1"/>
          </p:nvPr>
        </p:nvSpPr>
        <p:spPr>
          <a:xfrm>
            <a:off x="7422836" y="3673763"/>
            <a:ext cx="1005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36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68" name="Google Shape;368;p13"/>
          <p:cNvSpPr txBox="1">
            <a:spLocks noGrp="1"/>
          </p:cNvSpPr>
          <p:nvPr>
            <p:ph type="ctrTitle" idx="21"/>
          </p:nvPr>
        </p:nvSpPr>
        <p:spPr>
          <a:xfrm>
            <a:off x="722750" y="536525"/>
            <a:ext cx="7717500" cy="64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600"/>
              <a:buNone/>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CUSTOM_36">
    <p:spTree>
      <p:nvGrpSpPr>
        <p:cNvPr id="1" name="Shape 369"/>
        <p:cNvGrpSpPr/>
        <p:nvPr/>
      </p:nvGrpSpPr>
      <p:grpSpPr>
        <a:xfrm>
          <a:off x="0" y="0"/>
          <a:ext cx="0" cy="0"/>
          <a:chOff x="0" y="0"/>
          <a:chExt cx="0" cy="0"/>
        </a:xfrm>
      </p:grpSpPr>
      <p:grpSp>
        <p:nvGrpSpPr>
          <p:cNvPr id="370" name="Google Shape;370;p14"/>
          <p:cNvGrpSpPr/>
          <p:nvPr/>
        </p:nvGrpSpPr>
        <p:grpSpPr>
          <a:xfrm rot="4174403">
            <a:off x="-441649" y="1144601"/>
            <a:ext cx="1526008" cy="990346"/>
            <a:chOff x="-317400" y="2698747"/>
            <a:chExt cx="1526040" cy="990367"/>
          </a:xfrm>
        </p:grpSpPr>
        <p:sp>
          <p:nvSpPr>
            <p:cNvPr id="371" name="Google Shape;371;p14"/>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4"/>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14"/>
          <p:cNvGrpSpPr/>
          <p:nvPr/>
        </p:nvGrpSpPr>
        <p:grpSpPr>
          <a:xfrm rot="5400000">
            <a:off x="526514" y="-491204"/>
            <a:ext cx="457318" cy="1314767"/>
            <a:chOff x="-69165" y="3743944"/>
            <a:chExt cx="457318" cy="1314767"/>
          </a:xfrm>
        </p:grpSpPr>
        <p:sp>
          <p:nvSpPr>
            <p:cNvPr id="374" name="Google Shape;374;p14"/>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4"/>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14"/>
          <p:cNvGrpSpPr/>
          <p:nvPr/>
        </p:nvGrpSpPr>
        <p:grpSpPr>
          <a:xfrm rot="5400000">
            <a:off x="-479413" y="599261"/>
            <a:ext cx="974698" cy="470491"/>
            <a:chOff x="388097" y="4985180"/>
            <a:chExt cx="974698" cy="470491"/>
          </a:xfrm>
        </p:grpSpPr>
        <p:sp>
          <p:nvSpPr>
            <p:cNvPr id="377" name="Google Shape;377;p14"/>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4"/>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14"/>
          <p:cNvGrpSpPr/>
          <p:nvPr/>
        </p:nvGrpSpPr>
        <p:grpSpPr>
          <a:xfrm rot="5400000">
            <a:off x="-65486" y="-182817"/>
            <a:ext cx="1045183" cy="1481774"/>
            <a:chOff x="309743" y="3942481"/>
            <a:chExt cx="1045183" cy="1481774"/>
          </a:xfrm>
        </p:grpSpPr>
        <p:sp>
          <p:nvSpPr>
            <p:cNvPr id="380" name="Google Shape;380;p14"/>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14"/>
          <p:cNvGrpSpPr/>
          <p:nvPr/>
        </p:nvGrpSpPr>
        <p:grpSpPr>
          <a:xfrm>
            <a:off x="-124391" y="2751476"/>
            <a:ext cx="661098" cy="1178789"/>
            <a:chOff x="-24712" y="1901786"/>
            <a:chExt cx="661098" cy="1178789"/>
          </a:xfrm>
        </p:grpSpPr>
        <p:sp>
          <p:nvSpPr>
            <p:cNvPr id="383" name="Google Shape;383;p14"/>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14"/>
          <p:cNvGrpSpPr/>
          <p:nvPr/>
        </p:nvGrpSpPr>
        <p:grpSpPr>
          <a:xfrm rot="5400000">
            <a:off x="1145802" y="-39198"/>
            <a:ext cx="739514" cy="695063"/>
            <a:chOff x="124191" y="3482660"/>
            <a:chExt cx="739514" cy="695063"/>
          </a:xfrm>
        </p:grpSpPr>
        <p:sp>
          <p:nvSpPr>
            <p:cNvPr id="386" name="Google Shape;386;p14"/>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4"/>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4"/>
          <p:cNvGrpSpPr/>
          <p:nvPr/>
        </p:nvGrpSpPr>
        <p:grpSpPr>
          <a:xfrm>
            <a:off x="-207989" y="1490295"/>
            <a:ext cx="412866" cy="878301"/>
            <a:chOff x="-108311" y="783480"/>
            <a:chExt cx="412866" cy="878301"/>
          </a:xfrm>
        </p:grpSpPr>
        <p:sp>
          <p:nvSpPr>
            <p:cNvPr id="389" name="Google Shape;389;p14"/>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4"/>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 name="Google Shape;391;p14"/>
          <p:cNvGrpSpPr/>
          <p:nvPr/>
        </p:nvGrpSpPr>
        <p:grpSpPr>
          <a:xfrm>
            <a:off x="-218478" y="2672622"/>
            <a:ext cx="682014" cy="295992"/>
            <a:chOff x="-118799" y="1822933"/>
            <a:chExt cx="682014" cy="295992"/>
          </a:xfrm>
        </p:grpSpPr>
        <p:sp>
          <p:nvSpPr>
            <p:cNvPr id="392" name="Google Shape;392;p14"/>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4"/>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14"/>
          <p:cNvGrpSpPr/>
          <p:nvPr/>
        </p:nvGrpSpPr>
        <p:grpSpPr>
          <a:xfrm>
            <a:off x="-283783" y="2160981"/>
            <a:ext cx="1128844" cy="585367"/>
            <a:chOff x="-184105" y="1311292"/>
            <a:chExt cx="1128844" cy="585367"/>
          </a:xfrm>
        </p:grpSpPr>
        <p:sp>
          <p:nvSpPr>
            <p:cNvPr id="395" name="Google Shape;395;p14"/>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4"/>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14"/>
          <p:cNvGrpSpPr/>
          <p:nvPr/>
        </p:nvGrpSpPr>
        <p:grpSpPr>
          <a:xfrm rot="-6625597">
            <a:off x="7887849" y="3292220"/>
            <a:ext cx="1526008" cy="990346"/>
            <a:chOff x="-317400" y="2698747"/>
            <a:chExt cx="1526040" cy="990367"/>
          </a:xfrm>
        </p:grpSpPr>
        <p:sp>
          <p:nvSpPr>
            <p:cNvPr id="398" name="Google Shape;398;p14"/>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4"/>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14"/>
          <p:cNvGrpSpPr/>
          <p:nvPr/>
        </p:nvGrpSpPr>
        <p:grpSpPr>
          <a:xfrm rot="-5400000">
            <a:off x="7988376" y="4603603"/>
            <a:ext cx="457318" cy="1314767"/>
            <a:chOff x="-69165" y="3743944"/>
            <a:chExt cx="457318" cy="1314767"/>
          </a:xfrm>
        </p:grpSpPr>
        <p:sp>
          <p:nvSpPr>
            <p:cNvPr id="401" name="Google Shape;401;p14"/>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4"/>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14"/>
          <p:cNvGrpSpPr/>
          <p:nvPr/>
        </p:nvGrpSpPr>
        <p:grpSpPr>
          <a:xfrm rot="-5400000">
            <a:off x="8411335" y="4496089"/>
            <a:ext cx="974698" cy="470491"/>
            <a:chOff x="388097" y="4985180"/>
            <a:chExt cx="974698" cy="470491"/>
          </a:xfrm>
        </p:grpSpPr>
        <p:sp>
          <p:nvSpPr>
            <p:cNvPr id="404" name="Google Shape;404;p14"/>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4"/>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14"/>
          <p:cNvGrpSpPr/>
          <p:nvPr/>
        </p:nvGrpSpPr>
        <p:grpSpPr>
          <a:xfrm rot="-5400000">
            <a:off x="7941548" y="3946834"/>
            <a:ext cx="1045183" cy="1481774"/>
            <a:chOff x="309743" y="3942481"/>
            <a:chExt cx="1045183" cy="1481774"/>
          </a:xfrm>
        </p:grpSpPr>
        <p:sp>
          <p:nvSpPr>
            <p:cNvPr id="407" name="Google Shape;407;p14"/>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4"/>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14"/>
          <p:cNvGrpSpPr/>
          <p:nvPr/>
        </p:nvGrpSpPr>
        <p:grpSpPr>
          <a:xfrm rot="10800000">
            <a:off x="8435501" y="1496902"/>
            <a:ext cx="661098" cy="1178789"/>
            <a:chOff x="-24712" y="1901786"/>
            <a:chExt cx="661098" cy="1178789"/>
          </a:xfrm>
        </p:grpSpPr>
        <p:sp>
          <p:nvSpPr>
            <p:cNvPr id="410" name="Google Shape;410;p14"/>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4"/>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14"/>
          <p:cNvGrpSpPr/>
          <p:nvPr/>
        </p:nvGrpSpPr>
        <p:grpSpPr>
          <a:xfrm rot="-5400000">
            <a:off x="8061018" y="369377"/>
            <a:ext cx="739514" cy="695063"/>
            <a:chOff x="124191" y="3482660"/>
            <a:chExt cx="739514" cy="695063"/>
          </a:xfrm>
        </p:grpSpPr>
        <p:sp>
          <p:nvSpPr>
            <p:cNvPr id="413" name="Google Shape;413;p14"/>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4"/>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14"/>
          <p:cNvGrpSpPr/>
          <p:nvPr/>
        </p:nvGrpSpPr>
        <p:grpSpPr>
          <a:xfrm rot="10800000">
            <a:off x="8692244" y="3020695"/>
            <a:ext cx="412866" cy="878301"/>
            <a:chOff x="-108311" y="783480"/>
            <a:chExt cx="412866" cy="878301"/>
          </a:xfrm>
        </p:grpSpPr>
        <p:sp>
          <p:nvSpPr>
            <p:cNvPr id="416" name="Google Shape;416;p14"/>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4"/>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14"/>
          <p:cNvGrpSpPr/>
          <p:nvPr/>
        </p:nvGrpSpPr>
        <p:grpSpPr>
          <a:xfrm rot="10800000">
            <a:off x="8508672" y="2458552"/>
            <a:ext cx="682014" cy="295992"/>
            <a:chOff x="-118799" y="1822933"/>
            <a:chExt cx="682014" cy="295992"/>
          </a:xfrm>
        </p:grpSpPr>
        <p:sp>
          <p:nvSpPr>
            <p:cNvPr id="419" name="Google Shape;419;p14"/>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4"/>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14"/>
          <p:cNvGrpSpPr/>
          <p:nvPr/>
        </p:nvGrpSpPr>
        <p:grpSpPr>
          <a:xfrm rot="10800000">
            <a:off x="8127148" y="2680818"/>
            <a:ext cx="1128844" cy="585367"/>
            <a:chOff x="-184105" y="1311292"/>
            <a:chExt cx="1128844" cy="585367"/>
          </a:xfrm>
        </p:grpSpPr>
        <p:sp>
          <p:nvSpPr>
            <p:cNvPr id="422" name="Google Shape;422;p14"/>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4"/>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14"/>
          <p:cNvSpPr/>
          <p:nvPr/>
        </p:nvSpPr>
        <p:spPr>
          <a:xfrm>
            <a:off x="6673300" y="187072"/>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4"/>
          <p:cNvSpPr/>
          <p:nvPr/>
        </p:nvSpPr>
        <p:spPr>
          <a:xfrm>
            <a:off x="8215101" y="1346488"/>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4"/>
          <p:cNvSpPr txBox="1">
            <a:spLocks noGrp="1"/>
          </p:cNvSpPr>
          <p:nvPr>
            <p:ph type="ctrTitle"/>
          </p:nvPr>
        </p:nvSpPr>
        <p:spPr>
          <a:xfrm>
            <a:off x="1703800" y="3268625"/>
            <a:ext cx="2551200" cy="422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400"/>
              <a:buFont typeface="Fira Sans Condensed Medium"/>
              <a:buNone/>
              <a:defRPr sz="2400"/>
            </a:lvl1pPr>
            <a:lvl2pPr lvl="1"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9pPr>
          </a:lstStyle>
          <a:p>
            <a:endParaRPr/>
          </a:p>
        </p:txBody>
      </p:sp>
      <p:sp>
        <p:nvSpPr>
          <p:cNvPr id="427" name="Google Shape;427;p14"/>
          <p:cNvSpPr txBox="1">
            <a:spLocks noGrp="1"/>
          </p:cNvSpPr>
          <p:nvPr>
            <p:ph type="subTitle" idx="1"/>
          </p:nvPr>
        </p:nvSpPr>
        <p:spPr>
          <a:xfrm>
            <a:off x="1703800" y="3691325"/>
            <a:ext cx="2551200" cy="83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428" name="Google Shape;428;p14"/>
          <p:cNvSpPr txBox="1">
            <a:spLocks noGrp="1"/>
          </p:cNvSpPr>
          <p:nvPr>
            <p:ph type="ctrTitle" idx="2"/>
          </p:nvPr>
        </p:nvSpPr>
        <p:spPr>
          <a:xfrm>
            <a:off x="4881238" y="3268625"/>
            <a:ext cx="2555400" cy="422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400"/>
              <a:buFont typeface="Fira Sans Condensed Medium"/>
              <a:buNone/>
              <a:defRPr sz="2400"/>
            </a:lvl1pPr>
            <a:lvl2pPr lvl="1"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chemeClr val="dk2"/>
              </a:buClr>
              <a:buSzPts val="2400"/>
              <a:buFont typeface="Fira Sans Condensed Medium"/>
              <a:buNone/>
              <a:defRPr sz="2400">
                <a:solidFill>
                  <a:schemeClr val="dk2"/>
                </a:solidFill>
                <a:latin typeface="Fira Sans Condensed Medium"/>
                <a:ea typeface="Fira Sans Condensed Medium"/>
                <a:cs typeface="Fira Sans Condensed Medium"/>
                <a:sym typeface="Fira Sans Condensed Medium"/>
              </a:defRPr>
            </a:lvl9pPr>
          </a:lstStyle>
          <a:p>
            <a:endParaRPr/>
          </a:p>
        </p:txBody>
      </p:sp>
      <p:sp>
        <p:nvSpPr>
          <p:cNvPr id="429" name="Google Shape;429;p14"/>
          <p:cNvSpPr txBox="1">
            <a:spLocks noGrp="1"/>
          </p:cNvSpPr>
          <p:nvPr>
            <p:ph type="subTitle" idx="3"/>
          </p:nvPr>
        </p:nvSpPr>
        <p:spPr>
          <a:xfrm>
            <a:off x="4881238" y="3691325"/>
            <a:ext cx="2555400" cy="83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430" name="Google Shape;430;p14"/>
          <p:cNvSpPr txBox="1">
            <a:spLocks noGrp="1"/>
          </p:cNvSpPr>
          <p:nvPr>
            <p:ph type="ctrTitle" idx="4"/>
          </p:nvPr>
        </p:nvSpPr>
        <p:spPr>
          <a:xfrm>
            <a:off x="722750" y="536525"/>
            <a:ext cx="7717500" cy="64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600"/>
              <a:buNone/>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
        <p:nvSpPr>
          <p:cNvPr id="431" name="Google Shape;431;p14"/>
          <p:cNvSpPr txBox="1">
            <a:spLocks noGrp="1"/>
          </p:cNvSpPr>
          <p:nvPr>
            <p:ph type="title" idx="5" hasCustomPrompt="1"/>
          </p:nvPr>
        </p:nvSpPr>
        <p:spPr>
          <a:xfrm>
            <a:off x="2238550" y="1930550"/>
            <a:ext cx="14817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3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32" name="Google Shape;432;p14"/>
          <p:cNvSpPr txBox="1">
            <a:spLocks noGrp="1"/>
          </p:cNvSpPr>
          <p:nvPr>
            <p:ph type="title" idx="6" hasCustomPrompt="1"/>
          </p:nvPr>
        </p:nvSpPr>
        <p:spPr>
          <a:xfrm>
            <a:off x="5418088" y="1930550"/>
            <a:ext cx="14817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3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433"/>
        <p:cNvGrpSpPr/>
        <p:nvPr/>
      </p:nvGrpSpPr>
      <p:grpSpPr>
        <a:xfrm>
          <a:off x="0" y="0"/>
          <a:ext cx="0" cy="0"/>
          <a:chOff x="0" y="0"/>
          <a:chExt cx="0" cy="0"/>
        </a:xfrm>
      </p:grpSpPr>
      <p:grpSp>
        <p:nvGrpSpPr>
          <p:cNvPr id="434" name="Google Shape;434;p15"/>
          <p:cNvGrpSpPr/>
          <p:nvPr/>
        </p:nvGrpSpPr>
        <p:grpSpPr>
          <a:xfrm rot="-1225597">
            <a:off x="870085" y="4339972"/>
            <a:ext cx="1526008" cy="990346"/>
            <a:chOff x="-317400" y="2698747"/>
            <a:chExt cx="1526040" cy="990367"/>
          </a:xfrm>
        </p:grpSpPr>
        <p:sp>
          <p:nvSpPr>
            <p:cNvPr id="435" name="Google Shape;435;p15"/>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5"/>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15"/>
          <p:cNvGrpSpPr/>
          <p:nvPr/>
        </p:nvGrpSpPr>
        <p:grpSpPr>
          <a:xfrm>
            <a:off x="-69165" y="3743944"/>
            <a:ext cx="457318" cy="1314767"/>
            <a:chOff x="-69165" y="3743944"/>
            <a:chExt cx="457318" cy="1314767"/>
          </a:xfrm>
        </p:grpSpPr>
        <p:sp>
          <p:nvSpPr>
            <p:cNvPr id="438" name="Google Shape;438;p15"/>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5"/>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 name="Google Shape;440;p15"/>
          <p:cNvGrpSpPr/>
          <p:nvPr/>
        </p:nvGrpSpPr>
        <p:grpSpPr>
          <a:xfrm>
            <a:off x="340472" y="4913318"/>
            <a:ext cx="974698" cy="470491"/>
            <a:chOff x="388097" y="4985180"/>
            <a:chExt cx="974698" cy="470491"/>
          </a:xfrm>
        </p:grpSpPr>
        <p:sp>
          <p:nvSpPr>
            <p:cNvPr id="441" name="Google Shape;441;p15"/>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5"/>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15"/>
          <p:cNvGrpSpPr/>
          <p:nvPr/>
        </p:nvGrpSpPr>
        <p:grpSpPr>
          <a:xfrm>
            <a:off x="28793" y="3958506"/>
            <a:ext cx="1045183" cy="1481774"/>
            <a:chOff x="309743" y="3942481"/>
            <a:chExt cx="1045183" cy="1481774"/>
          </a:xfrm>
        </p:grpSpPr>
        <p:sp>
          <p:nvSpPr>
            <p:cNvPr id="444" name="Google Shape;444;p15"/>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5"/>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15"/>
          <p:cNvGrpSpPr/>
          <p:nvPr/>
        </p:nvGrpSpPr>
        <p:grpSpPr>
          <a:xfrm rot="-5400000">
            <a:off x="3003636" y="4360947"/>
            <a:ext cx="661098" cy="1178789"/>
            <a:chOff x="-24712" y="1901786"/>
            <a:chExt cx="661098" cy="1178789"/>
          </a:xfrm>
        </p:grpSpPr>
        <p:sp>
          <p:nvSpPr>
            <p:cNvPr id="447" name="Google Shape;447;p15"/>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5"/>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15"/>
          <p:cNvGrpSpPr/>
          <p:nvPr/>
        </p:nvGrpSpPr>
        <p:grpSpPr>
          <a:xfrm>
            <a:off x="-68109" y="3293410"/>
            <a:ext cx="739514" cy="695063"/>
            <a:chOff x="124191" y="3482660"/>
            <a:chExt cx="739514" cy="695063"/>
          </a:xfrm>
        </p:grpSpPr>
        <p:sp>
          <p:nvSpPr>
            <p:cNvPr id="450" name="Google Shape;450;p15"/>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5"/>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15"/>
          <p:cNvGrpSpPr/>
          <p:nvPr/>
        </p:nvGrpSpPr>
        <p:grpSpPr>
          <a:xfrm rot="-5400000">
            <a:off x="1716327" y="4718905"/>
            <a:ext cx="412866" cy="878301"/>
            <a:chOff x="-108311" y="783480"/>
            <a:chExt cx="412866" cy="878301"/>
          </a:xfrm>
        </p:grpSpPr>
        <p:sp>
          <p:nvSpPr>
            <p:cNvPr id="453" name="Google Shape;453;p15"/>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5"/>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15"/>
          <p:cNvGrpSpPr/>
          <p:nvPr/>
        </p:nvGrpSpPr>
        <p:grpSpPr>
          <a:xfrm rot="-5400000">
            <a:off x="1882557" y="4583178"/>
            <a:ext cx="1128844" cy="585367"/>
            <a:chOff x="-184105" y="1311292"/>
            <a:chExt cx="1128844" cy="585367"/>
          </a:xfrm>
        </p:grpSpPr>
        <p:sp>
          <p:nvSpPr>
            <p:cNvPr id="456" name="Google Shape;456;p15"/>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5"/>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15"/>
          <p:cNvGrpSpPr/>
          <p:nvPr/>
        </p:nvGrpSpPr>
        <p:grpSpPr>
          <a:xfrm rot="9774468">
            <a:off x="8316181" y="427327"/>
            <a:ext cx="1128805" cy="585347"/>
            <a:chOff x="-184105" y="1311292"/>
            <a:chExt cx="1128844" cy="585367"/>
          </a:xfrm>
        </p:grpSpPr>
        <p:sp>
          <p:nvSpPr>
            <p:cNvPr id="459" name="Google Shape;459;p15"/>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5"/>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15"/>
          <p:cNvGrpSpPr/>
          <p:nvPr/>
        </p:nvGrpSpPr>
        <p:grpSpPr>
          <a:xfrm rot="10407592">
            <a:off x="7816978" y="-132634"/>
            <a:ext cx="1526052" cy="990374"/>
            <a:chOff x="-317400" y="2698747"/>
            <a:chExt cx="1526040" cy="990367"/>
          </a:xfrm>
        </p:grpSpPr>
        <p:sp>
          <p:nvSpPr>
            <p:cNvPr id="462" name="Google Shape;462;p15"/>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5"/>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15"/>
          <p:cNvGrpSpPr/>
          <p:nvPr/>
        </p:nvGrpSpPr>
        <p:grpSpPr>
          <a:xfrm flipH="1">
            <a:off x="8712464" y="869625"/>
            <a:ext cx="682014" cy="295992"/>
            <a:chOff x="-118799" y="1822933"/>
            <a:chExt cx="682014" cy="295992"/>
          </a:xfrm>
        </p:grpSpPr>
        <p:sp>
          <p:nvSpPr>
            <p:cNvPr id="465" name="Google Shape;465;p15"/>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5"/>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15"/>
          <p:cNvSpPr txBox="1">
            <a:spLocks noGrp="1"/>
          </p:cNvSpPr>
          <p:nvPr>
            <p:ph type="subTitle" idx="1"/>
          </p:nvPr>
        </p:nvSpPr>
        <p:spPr>
          <a:xfrm>
            <a:off x="713225" y="1606313"/>
            <a:ext cx="4717500" cy="157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2200"/>
            </a:lvl1pPr>
            <a:lvl2pPr lvl="1" rtl="0">
              <a:lnSpc>
                <a:spcPct val="100000"/>
              </a:lnSpc>
              <a:spcBef>
                <a:spcPts val="0"/>
              </a:spcBef>
              <a:spcAft>
                <a:spcPts val="0"/>
              </a:spcAft>
              <a:buNone/>
              <a:defRPr sz="2200"/>
            </a:lvl2pPr>
            <a:lvl3pPr lvl="2" rtl="0">
              <a:lnSpc>
                <a:spcPct val="100000"/>
              </a:lnSpc>
              <a:spcBef>
                <a:spcPts val="0"/>
              </a:spcBef>
              <a:spcAft>
                <a:spcPts val="0"/>
              </a:spcAft>
              <a:buNone/>
              <a:defRPr sz="2200"/>
            </a:lvl3pPr>
            <a:lvl4pPr lvl="3" rtl="0">
              <a:lnSpc>
                <a:spcPct val="100000"/>
              </a:lnSpc>
              <a:spcBef>
                <a:spcPts val="0"/>
              </a:spcBef>
              <a:spcAft>
                <a:spcPts val="0"/>
              </a:spcAft>
              <a:buNone/>
              <a:defRPr sz="2200"/>
            </a:lvl4pPr>
            <a:lvl5pPr lvl="4" rtl="0">
              <a:lnSpc>
                <a:spcPct val="100000"/>
              </a:lnSpc>
              <a:spcBef>
                <a:spcPts val="0"/>
              </a:spcBef>
              <a:spcAft>
                <a:spcPts val="0"/>
              </a:spcAft>
              <a:buNone/>
              <a:defRPr sz="2200"/>
            </a:lvl5pPr>
            <a:lvl6pPr lvl="5" rtl="0">
              <a:lnSpc>
                <a:spcPct val="100000"/>
              </a:lnSpc>
              <a:spcBef>
                <a:spcPts val="0"/>
              </a:spcBef>
              <a:spcAft>
                <a:spcPts val="0"/>
              </a:spcAft>
              <a:buNone/>
              <a:defRPr sz="2200"/>
            </a:lvl6pPr>
            <a:lvl7pPr lvl="6" rtl="0">
              <a:lnSpc>
                <a:spcPct val="100000"/>
              </a:lnSpc>
              <a:spcBef>
                <a:spcPts val="0"/>
              </a:spcBef>
              <a:spcAft>
                <a:spcPts val="0"/>
              </a:spcAft>
              <a:buNone/>
              <a:defRPr sz="2200"/>
            </a:lvl7pPr>
            <a:lvl8pPr lvl="7" rtl="0">
              <a:lnSpc>
                <a:spcPct val="100000"/>
              </a:lnSpc>
              <a:spcBef>
                <a:spcPts val="0"/>
              </a:spcBef>
              <a:spcAft>
                <a:spcPts val="0"/>
              </a:spcAft>
              <a:buNone/>
              <a:defRPr sz="2200"/>
            </a:lvl8pPr>
            <a:lvl9pPr lvl="8" rtl="0">
              <a:lnSpc>
                <a:spcPct val="100000"/>
              </a:lnSpc>
              <a:spcBef>
                <a:spcPts val="0"/>
              </a:spcBef>
              <a:spcAft>
                <a:spcPts val="0"/>
              </a:spcAft>
              <a:buNone/>
              <a:defRPr sz="2200"/>
            </a:lvl9pPr>
          </a:lstStyle>
          <a:p>
            <a:endParaRPr/>
          </a:p>
        </p:txBody>
      </p:sp>
      <p:sp>
        <p:nvSpPr>
          <p:cNvPr id="468" name="Google Shape;468;p15"/>
          <p:cNvSpPr txBox="1">
            <a:spLocks noGrp="1"/>
          </p:cNvSpPr>
          <p:nvPr>
            <p:ph type="subTitle" idx="2"/>
          </p:nvPr>
        </p:nvSpPr>
        <p:spPr>
          <a:xfrm>
            <a:off x="713225" y="3179888"/>
            <a:ext cx="4717500" cy="357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2400" b="1">
                <a:solidFill>
                  <a:schemeClr val="dk2"/>
                </a:solidFill>
                <a:latin typeface="Fjalla One"/>
                <a:ea typeface="Fjalla One"/>
                <a:cs typeface="Fjalla One"/>
                <a:sym typeface="Fjalla One"/>
              </a:defRPr>
            </a:lvl1pPr>
            <a:lvl2pPr lvl="1" rtl="0">
              <a:lnSpc>
                <a:spcPct val="100000"/>
              </a:lnSpc>
              <a:spcBef>
                <a:spcPts val="1600"/>
              </a:spcBef>
              <a:spcAft>
                <a:spcPts val="0"/>
              </a:spcAft>
              <a:buNone/>
              <a:defRPr sz="2400" b="1">
                <a:solidFill>
                  <a:schemeClr val="dk2"/>
                </a:solidFill>
                <a:latin typeface="Fjalla One"/>
                <a:ea typeface="Fjalla One"/>
                <a:cs typeface="Fjalla One"/>
                <a:sym typeface="Fjalla One"/>
              </a:defRPr>
            </a:lvl2pPr>
            <a:lvl3pPr lvl="2" rtl="0">
              <a:lnSpc>
                <a:spcPct val="100000"/>
              </a:lnSpc>
              <a:spcBef>
                <a:spcPts val="1600"/>
              </a:spcBef>
              <a:spcAft>
                <a:spcPts val="0"/>
              </a:spcAft>
              <a:buNone/>
              <a:defRPr sz="2400" b="1">
                <a:solidFill>
                  <a:schemeClr val="dk2"/>
                </a:solidFill>
                <a:latin typeface="Fjalla One"/>
                <a:ea typeface="Fjalla One"/>
                <a:cs typeface="Fjalla One"/>
                <a:sym typeface="Fjalla One"/>
              </a:defRPr>
            </a:lvl3pPr>
            <a:lvl4pPr lvl="3" rtl="0">
              <a:lnSpc>
                <a:spcPct val="100000"/>
              </a:lnSpc>
              <a:spcBef>
                <a:spcPts val="1600"/>
              </a:spcBef>
              <a:spcAft>
                <a:spcPts val="0"/>
              </a:spcAft>
              <a:buNone/>
              <a:defRPr sz="2400" b="1">
                <a:solidFill>
                  <a:schemeClr val="dk2"/>
                </a:solidFill>
                <a:latin typeface="Fjalla One"/>
                <a:ea typeface="Fjalla One"/>
                <a:cs typeface="Fjalla One"/>
                <a:sym typeface="Fjalla One"/>
              </a:defRPr>
            </a:lvl4pPr>
            <a:lvl5pPr lvl="4" rtl="0">
              <a:lnSpc>
                <a:spcPct val="100000"/>
              </a:lnSpc>
              <a:spcBef>
                <a:spcPts val="1600"/>
              </a:spcBef>
              <a:spcAft>
                <a:spcPts val="0"/>
              </a:spcAft>
              <a:buNone/>
              <a:defRPr sz="2400" b="1">
                <a:solidFill>
                  <a:schemeClr val="dk2"/>
                </a:solidFill>
                <a:latin typeface="Fjalla One"/>
                <a:ea typeface="Fjalla One"/>
                <a:cs typeface="Fjalla One"/>
                <a:sym typeface="Fjalla One"/>
              </a:defRPr>
            </a:lvl5pPr>
            <a:lvl6pPr lvl="5" rtl="0">
              <a:lnSpc>
                <a:spcPct val="100000"/>
              </a:lnSpc>
              <a:spcBef>
                <a:spcPts val="1600"/>
              </a:spcBef>
              <a:spcAft>
                <a:spcPts val="0"/>
              </a:spcAft>
              <a:buNone/>
              <a:defRPr sz="2400" b="1">
                <a:solidFill>
                  <a:schemeClr val="dk2"/>
                </a:solidFill>
                <a:latin typeface="Fjalla One"/>
                <a:ea typeface="Fjalla One"/>
                <a:cs typeface="Fjalla One"/>
                <a:sym typeface="Fjalla One"/>
              </a:defRPr>
            </a:lvl6pPr>
            <a:lvl7pPr lvl="6" rtl="0">
              <a:lnSpc>
                <a:spcPct val="100000"/>
              </a:lnSpc>
              <a:spcBef>
                <a:spcPts val="1600"/>
              </a:spcBef>
              <a:spcAft>
                <a:spcPts val="0"/>
              </a:spcAft>
              <a:buNone/>
              <a:defRPr sz="2400" b="1">
                <a:solidFill>
                  <a:schemeClr val="dk2"/>
                </a:solidFill>
                <a:latin typeface="Fjalla One"/>
                <a:ea typeface="Fjalla One"/>
                <a:cs typeface="Fjalla One"/>
                <a:sym typeface="Fjalla One"/>
              </a:defRPr>
            </a:lvl7pPr>
            <a:lvl8pPr lvl="7" rtl="0">
              <a:lnSpc>
                <a:spcPct val="100000"/>
              </a:lnSpc>
              <a:spcBef>
                <a:spcPts val="1600"/>
              </a:spcBef>
              <a:spcAft>
                <a:spcPts val="0"/>
              </a:spcAft>
              <a:buNone/>
              <a:defRPr sz="2400" b="1">
                <a:solidFill>
                  <a:schemeClr val="dk2"/>
                </a:solidFill>
                <a:latin typeface="Fjalla One"/>
                <a:ea typeface="Fjalla One"/>
                <a:cs typeface="Fjalla One"/>
                <a:sym typeface="Fjalla One"/>
              </a:defRPr>
            </a:lvl8pPr>
            <a:lvl9pPr lvl="8" rtl="0">
              <a:lnSpc>
                <a:spcPct val="100000"/>
              </a:lnSpc>
              <a:spcBef>
                <a:spcPts val="1600"/>
              </a:spcBef>
              <a:spcAft>
                <a:spcPts val="1600"/>
              </a:spcAft>
              <a:buNone/>
              <a:defRPr sz="2400" b="1">
                <a:solidFill>
                  <a:schemeClr val="dk2"/>
                </a:solidFill>
                <a:latin typeface="Fjalla One"/>
                <a:ea typeface="Fjalla One"/>
                <a:cs typeface="Fjalla One"/>
                <a:sym typeface="Fjalla 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3">
    <p:spTree>
      <p:nvGrpSpPr>
        <p:cNvPr id="1" name="Shape 469"/>
        <p:cNvGrpSpPr/>
        <p:nvPr/>
      </p:nvGrpSpPr>
      <p:grpSpPr>
        <a:xfrm>
          <a:off x="0" y="0"/>
          <a:ext cx="0" cy="0"/>
          <a:chOff x="0" y="0"/>
          <a:chExt cx="0" cy="0"/>
        </a:xfrm>
      </p:grpSpPr>
      <p:sp>
        <p:nvSpPr>
          <p:cNvPr id="470" name="Google Shape;470;p16"/>
          <p:cNvSpPr txBox="1">
            <a:spLocks noGrp="1"/>
          </p:cNvSpPr>
          <p:nvPr>
            <p:ph type="subTitle" idx="1"/>
          </p:nvPr>
        </p:nvSpPr>
        <p:spPr>
          <a:xfrm>
            <a:off x="4572000" y="1721900"/>
            <a:ext cx="3338700" cy="5631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3600" b="1">
                <a:solidFill>
                  <a:schemeClr val="dk2"/>
                </a:solidFill>
                <a:latin typeface="Fjalla One"/>
                <a:ea typeface="Fjalla One"/>
                <a:cs typeface="Fjalla One"/>
                <a:sym typeface="Fjalla One"/>
              </a:defRPr>
            </a:lvl1pPr>
            <a:lvl2pPr lvl="1" algn="r" rtl="0">
              <a:spcBef>
                <a:spcPts val="0"/>
              </a:spcBef>
              <a:spcAft>
                <a:spcPts val="0"/>
              </a:spcAft>
              <a:buNone/>
              <a:defRPr sz="3600" b="1">
                <a:solidFill>
                  <a:schemeClr val="dk2"/>
                </a:solidFill>
                <a:latin typeface="Fjalla One"/>
                <a:ea typeface="Fjalla One"/>
                <a:cs typeface="Fjalla One"/>
                <a:sym typeface="Fjalla One"/>
              </a:defRPr>
            </a:lvl2pPr>
            <a:lvl3pPr lvl="2" algn="r" rtl="0">
              <a:spcBef>
                <a:spcPts val="0"/>
              </a:spcBef>
              <a:spcAft>
                <a:spcPts val="0"/>
              </a:spcAft>
              <a:buNone/>
              <a:defRPr sz="3600" b="1">
                <a:solidFill>
                  <a:schemeClr val="dk2"/>
                </a:solidFill>
                <a:latin typeface="Fjalla One"/>
                <a:ea typeface="Fjalla One"/>
                <a:cs typeface="Fjalla One"/>
                <a:sym typeface="Fjalla One"/>
              </a:defRPr>
            </a:lvl3pPr>
            <a:lvl4pPr lvl="3" algn="r" rtl="0">
              <a:spcBef>
                <a:spcPts val="0"/>
              </a:spcBef>
              <a:spcAft>
                <a:spcPts val="0"/>
              </a:spcAft>
              <a:buNone/>
              <a:defRPr sz="3600" b="1">
                <a:solidFill>
                  <a:schemeClr val="dk2"/>
                </a:solidFill>
                <a:latin typeface="Fjalla One"/>
                <a:ea typeface="Fjalla One"/>
                <a:cs typeface="Fjalla One"/>
                <a:sym typeface="Fjalla One"/>
              </a:defRPr>
            </a:lvl4pPr>
            <a:lvl5pPr lvl="4" algn="r" rtl="0">
              <a:spcBef>
                <a:spcPts val="0"/>
              </a:spcBef>
              <a:spcAft>
                <a:spcPts val="0"/>
              </a:spcAft>
              <a:buNone/>
              <a:defRPr sz="3600" b="1">
                <a:solidFill>
                  <a:schemeClr val="dk2"/>
                </a:solidFill>
                <a:latin typeface="Fjalla One"/>
                <a:ea typeface="Fjalla One"/>
                <a:cs typeface="Fjalla One"/>
                <a:sym typeface="Fjalla One"/>
              </a:defRPr>
            </a:lvl5pPr>
            <a:lvl6pPr lvl="5" algn="r" rtl="0">
              <a:spcBef>
                <a:spcPts val="0"/>
              </a:spcBef>
              <a:spcAft>
                <a:spcPts val="0"/>
              </a:spcAft>
              <a:buNone/>
              <a:defRPr sz="3600" b="1">
                <a:solidFill>
                  <a:schemeClr val="dk2"/>
                </a:solidFill>
                <a:latin typeface="Fjalla One"/>
                <a:ea typeface="Fjalla One"/>
                <a:cs typeface="Fjalla One"/>
                <a:sym typeface="Fjalla One"/>
              </a:defRPr>
            </a:lvl6pPr>
            <a:lvl7pPr lvl="6" algn="r" rtl="0">
              <a:spcBef>
                <a:spcPts val="0"/>
              </a:spcBef>
              <a:spcAft>
                <a:spcPts val="0"/>
              </a:spcAft>
              <a:buNone/>
              <a:defRPr sz="3600" b="1">
                <a:solidFill>
                  <a:schemeClr val="dk2"/>
                </a:solidFill>
                <a:latin typeface="Fjalla One"/>
                <a:ea typeface="Fjalla One"/>
                <a:cs typeface="Fjalla One"/>
                <a:sym typeface="Fjalla One"/>
              </a:defRPr>
            </a:lvl7pPr>
            <a:lvl8pPr lvl="7" algn="r" rtl="0">
              <a:spcBef>
                <a:spcPts val="0"/>
              </a:spcBef>
              <a:spcAft>
                <a:spcPts val="0"/>
              </a:spcAft>
              <a:buNone/>
              <a:defRPr sz="3600" b="1">
                <a:solidFill>
                  <a:schemeClr val="dk2"/>
                </a:solidFill>
                <a:latin typeface="Fjalla One"/>
                <a:ea typeface="Fjalla One"/>
                <a:cs typeface="Fjalla One"/>
                <a:sym typeface="Fjalla One"/>
              </a:defRPr>
            </a:lvl8pPr>
            <a:lvl9pPr lvl="8" algn="r" rtl="0">
              <a:spcBef>
                <a:spcPts val="0"/>
              </a:spcBef>
              <a:spcAft>
                <a:spcPts val="0"/>
              </a:spcAft>
              <a:buNone/>
              <a:defRPr sz="3600" b="1">
                <a:solidFill>
                  <a:schemeClr val="dk2"/>
                </a:solidFill>
                <a:latin typeface="Fjalla One"/>
                <a:ea typeface="Fjalla One"/>
                <a:cs typeface="Fjalla One"/>
                <a:sym typeface="Fjalla One"/>
              </a:defRPr>
            </a:lvl9pPr>
          </a:lstStyle>
          <a:p>
            <a:endParaRPr/>
          </a:p>
        </p:txBody>
      </p:sp>
      <p:sp>
        <p:nvSpPr>
          <p:cNvPr id="471" name="Google Shape;471;p16"/>
          <p:cNvSpPr txBox="1">
            <a:spLocks noGrp="1"/>
          </p:cNvSpPr>
          <p:nvPr>
            <p:ph type="subTitle" idx="2"/>
          </p:nvPr>
        </p:nvSpPr>
        <p:spPr>
          <a:xfrm>
            <a:off x="4572000" y="2392447"/>
            <a:ext cx="3338700" cy="175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0"/>
              </a:spcBef>
              <a:spcAft>
                <a:spcPts val="0"/>
              </a:spcAft>
              <a:buNone/>
              <a:defRPr sz="1400"/>
            </a:lvl2pPr>
            <a:lvl3pPr lvl="2" algn="r" rtl="0">
              <a:lnSpc>
                <a:spcPct val="100000"/>
              </a:lnSpc>
              <a:spcBef>
                <a:spcPts val="0"/>
              </a:spcBef>
              <a:spcAft>
                <a:spcPts val="0"/>
              </a:spcAft>
              <a:buNone/>
              <a:defRPr sz="1400"/>
            </a:lvl3pPr>
            <a:lvl4pPr lvl="3" algn="r" rtl="0">
              <a:lnSpc>
                <a:spcPct val="100000"/>
              </a:lnSpc>
              <a:spcBef>
                <a:spcPts val="0"/>
              </a:spcBef>
              <a:spcAft>
                <a:spcPts val="0"/>
              </a:spcAft>
              <a:buNone/>
              <a:defRPr sz="1400"/>
            </a:lvl4pPr>
            <a:lvl5pPr lvl="4" algn="r" rtl="0">
              <a:lnSpc>
                <a:spcPct val="100000"/>
              </a:lnSpc>
              <a:spcBef>
                <a:spcPts val="0"/>
              </a:spcBef>
              <a:spcAft>
                <a:spcPts val="0"/>
              </a:spcAft>
              <a:buNone/>
              <a:defRPr sz="1400"/>
            </a:lvl5pPr>
            <a:lvl6pPr lvl="5" algn="r" rtl="0">
              <a:lnSpc>
                <a:spcPct val="100000"/>
              </a:lnSpc>
              <a:spcBef>
                <a:spcPts val="0"/>
              </a:spcBef>
              <a:spcAft>
                <a:spcPts val="0"/>
              </a:spcAft>
              <a:buNone/>
              <a:defRPr sz="1400"/>
            </a:lvl6pPr>
            <a:lvl7pPr lvl="6" algn="r" rtl="0">
              <a:lnSpc>
                <a:spcPct val="100000"/>
              </a:lnSpc>
              <a:spcBef>
                <a:spcPts val="0"/>
              </a:spcBef>
              <a:spcAft>
                <a:spcPts val="0"/>
              </a:spcAft>
              <a:buNone/>
              <a:defRPr sz="1400"/>
            </a:lvl7pPr>
            <a:lvl8pPr lvl="7" algn="r" rtl="0">
              <a:lnSpc>
                <a:spcPct val="100000"/>
              </a:lnSpc>
              <a:spcBef>
                <a:spcPts val="0"/>
              </a:spcBef>
              <a:spcAft>
                <a:spcPts val="0"/>
              </a:spcAft>
              <a:buNone/>
              <a:defRPr sz="1400"/>
            </a:lvl8pPr>
            <a:lvl9pPr lvl="8" algn="r" rtl="0">
              <a:lnSpc>
                <a:spcPct val="100000"/>
              </a:lnSpc>
              <a:spcBef>
                <a:spcPts val="0"/>
              </a:spcBef>
              <a:spcAft>
                <a:spcPts val="0"/>
              </a:spcAft>
              <a:buNone/>
              <a:defRPr sz="1400"/>
            </a:lvl9pPr>
          </a:lstStyle>
          <a:p>
            <a:endParaRPr/>
          </a:p>
        </p:txBody>
      </p:sp>
      <p:grpSp>
        <p:nvGrpSpPr>
          <p:cNvPr id="472" name="Google Shape;472;p16"/>
          <p:cNvGrpSpPr/>
          <p:nvPr/>
        </p:nvGrpSpPr>
        <p:grpSpPr>
          <a:xfrm rot="-5400000">
            <a:off x="-220093" y="4168078"/>
            <a:ext cx="1128844" cy="585367"/>
            <a:chOff x="-184105" y="1311292"/>
            <a:chExt cx="1128844" cy="585367"/>
          </a:xfrm>
        </p:grpSpPr>
        <p:sp>
          <p:nvSpPr>
            <p:cNvPr id="473" name="Google Shape;473;p16"/>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6"/>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16"/>
          <p:cNvGrpSpPr/>
          <p:nvPr/>
        </p:nvGrpSpPr>
        <p:grpSpPr>
          <a:xfrm rot="3663235">
            <a:off x="-297239" y="3150810"/>
            <a:ext cx="1128876" cy="585384"/>
            <a:chOff x="-184105" y="1311292"/>
            <a:chExt cx="1128844" cy="585367"/>
          </a:xfrm>
        </p:grpSpPr>
        <p:sp>
          <p:nvSpPr>
            <p:cNvPr id="476" name="Google Shape;476;p16"/>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6"/>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 name="Google Shape;478;p16"/>
          <p:cNvSpPr/>
          <p:nvPr/>
        </p:nvSpPr>
        <p:spPr>
          <a:xfrm>
            <a:off x="-329661" y="2085638"/>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 name="Google Shape;479;p16"/>
          <p:cNvGrpSpPr/>
          <p:nvPr/>
        </p:nvGrpSpPr>
        <p:grpSpPr>
          <a:xfrm rot="9574403">
            <a:off x="6796097" y="-42257"/>
            <a:ext cx="1526008" cy="990346"/>
            <a:chOff x="-317400" y="2698747"/>
            <a:chExt cx="1526040" cy="990367"/>
          </a:xfrm>
        </p:grpSpPr>
        <p:sp>
          <p:nvSpPr>
            <p:cNvPr id="480" name="Google Shape;480;p16"/>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6"/>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 name="Google Shape;482;p16"/>
          <p:cNvGrpSpPr/>
          <p:nvPr/>
        </p:nvGrpSpPr>
        <p:grpSpPr>
          <a:xfrm rot="10800000">
            <a:off x="8804036" y="229350"/>
            <a:ext cx="457318" cy="1314767"/>
            <a:chOff x="-69165" y="3743944"/>
            <a:chExt cx="457318" cy="1314767"/>
          </a:xfrm>
        </p:grpSpPr>
        <p:sp>
          <p:nvSpPr>
            <p:cNvPr id="483" name="Google Shape;483;p16"/>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6"/>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16"/>
          <p:cNvGrpSpPr/>
          <p:nvPr/>
        </p:nvGrpSpPr>
        <p:grpSpPr>
          <a:xfrm rot="10800000">
            <a:off x="7877019" y="-95749"/>
            <a:ext cx="974698" cy="470491"/>
            <a:chOff x="388097" y="4985180"/>
            <a:chExt cx="974698" cy="470491"/>
          </a:xfrm>
        </p:grpSpPr>
        <p:sp>
          <p:nvSpPr>
            <p:cNvPr id="486" name="Google Shape;486;p16"/>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6"/>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16"/>
          <p:cNvGrpSpPr/>
          <p:nvPr/>
        </p:nvGrpSpPr>
        <p:grpSpPr>
          <a:xfrm rot="10800000">
            <a:off x="8118213" y="-152221"/>
            <a:ext cx="1045183" cy="1481774"/>
            <a:chOff x="309743" y="3942481"/>
            <a:chExt cx="1045183" cy="1481774"/>
          </a:xfrm>
        </p:grpSpPr>
        <p:sp>
          <p:nvSpPr>
            <p:cNvPr id="489" name="Google Shape;489;p16"/>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6"/>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16"/>
          <p:cNvGrpSpPr/>
          <p:nvPr/>
        </p:nvGrpSpPr>
        <p:grpSpPr>
          <a:xfrm rot="5400000">
            <a:off x="5527456" y="-251676"/>
            <a:ext cx="661098" cy="1178789"/>
            <a:chOff x="-24712" y="1901786"/>
            <a:chExt cx="661098" cy="1178789"/>
          </a:xfrm>
        </p:grpSpPr>
        <p:sp>
          <p:nvSpPr>
            <p:cNvPr id="492" name="Google Shape;492;p16"/>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6"/>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16"/>
          <p:cNvGrpSpPr/>
          <p:nvPr/>
        </p:nvGrpSpPr>
        <p:grpSpPr>
          <a:xfrm rot="10800000">
            <a:off x="8520784" y="1299588"/>
            <a:ext cx="739514" cy="695063"/>
            <a:chOff x="124191" y="3482660"/>
            <a:chExt cx="739514" cy="695063"/>
          </a:xfrm>
        </p:grpSpPr>
        <p:sp>
          <p:nvSpPr>
            <p:cNvPr id="495" name="Google Shape;495;p16"/>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6"/>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16"/>
          <p:cNvGrpSpPr/>
          <p:nvPr/>
        </p:nvGrpSpPr>
        <p:grpSpPr>
          <a:xfrm rot="5400000">
            <a:off x="7062996" y="-309146"/>
            <a:ext cx="412866" cy="878301"/>
            <a:chOff x="-108311" y="783480"/>
            <a:chExt cx="412866" cy="878301"/>
          </a:xfrm>
        </p:grpSpPr>
        <p:sp>
          <p:nvSpPr>
            <p:cNvPr id="498" name="Google Shape;498;p16"/>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6"/>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16"/>
          <p:cNvGrpSpPr/>
          <p:nvPr/>
        </p:nvGrpSpPr>
        <p:grpSpPr>
          <a:xfrm rot="5400000">
            <a:off x="6180788" y="119515"/>
            <a:ext cx="1128844" cy="585367"/>
            <a:chOff x="-184105" y="1311292"/>
            <a:chExt cx="1128844" cy="585367"/>
          </a:xfrm>
        </p:grpSpPr>
        <p:sp>
          <p:nvSpPr>
            <p:cNvPr id="501" name="Google Shape;501;p16"/>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6"/>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503"/>
        <p:cNvGrpSpPr/>
        <p:nvPr/>
      </p:nvGrpSpPr>
      <p:grpSpPr>
        <a:xfrm>
          <a:off x="0" y="0"/>
          <a:ext cx="0" cy="0"/>
          <a:chOff x="0" y="0"/>
          <a:chExt cx="0" cy="0"/>
        </a:xfrm>
      </p:grpSpPr>
      <p:sp>
        <p:nvSpPr>
          <p:cNvPr id="504" name="Google Shape;504;p17"/>
          <p:cNvSpPr txBox="1">
            <a:spLocks noGrp="1"/>
          </p:cNvSpPr>
          <p:nvPr>
            <p:ph type="subTitle" idx="1"/>
          </p:nvPr>
        </p:nvSpPr>
        <p:spPr>
          <a:xfrm>
            <a:off x="713225" y="2571750"/>
            <a:ext cx="3844200" cy="4806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b="1">
                <a:solidFill>
                  <a:schemeClr val="dk2"/>
                </a:solidFill>
                <a:latin typeface="Fjalla One"/>
                <a:ea typeface="Fjalla One"/>
                <a:cs typeface="Fjalla One"/>
                <a:sym typeface="Fjalla One"/>
              </a:defRPr>
            </a:lvl1pPr>
            <a:lvl2pPr lvl="1" rtl="0">
              <a:spcBef>
                <a:spcPts val="0"/>
              </a:spcBef>
              <a:spcAft>
                <a:spcPts val="0"/>
              </a:spcAft>
              <a:buNone/>
              <a:defRPr sz="3600" b="1">
                <a:solidFill>
                  <a:schemeClr val="dk2"/>
                </a:solidFill>
                <a:latin typeface="Fjalla One"/>
                <a:ea typeface="Fjalla One"/>
                <a:cs typeface="Fjalla One"/>
                <a:sym typeface="Fjalla One"/>
              </a:defRPr>
            </a:lvl2pPr>
            <a:lvl3pPr lvl="2" rtl="0">
              <a:spcBef>
                <a:spcPts val="0"/>
              </a:spcBef>
              <a:spcAft>
                <a:spcPts val="0"/>
              </a:spcAft>
              <a:buNone/>
              <a:defRPr sz="3600" b="1">
                <a:solidFill>
                  <a:schemeClr val="dk2"/>
                </a:solidFill>
                <a:latin typeface="Fjalla One"/>
                <a:ea typeface="Fjalla One"/>
                <a:cs typeface="Fjalla One"/>
                <a:sym typeface="Fjalla One"/>
              </a:defRPr>
            </a:lvl3pPr>
            <a:lvl4pPr lvl="3" rtl="0">
              <a:spcBef>
                <a:spcPts val="0"/>
              </a:spcBef>
              <a:spcAft>
                <a:spcPts val="0"/>
              </a:spcAft>
              <a:buNone/>
              <a:defRPr sz="3600" b="1">
                <a:solidFill>
                  <a:schemeClr val="dk2"/>
                </a:solidFill>
                <a:latin typeface="Fjalla One"/>
                <a:ea typeface="Fjalla One"/>
                <a:cs typeface="Fjalla One"/>
                <a:sym typeface="Fjalla One"/>
              </a:defRPr>
            </a:lvl4pPr>
            <a:lvl5pPr lvl="4" rtl="0">
              <a:spcBef>
                <a:spcPts val="0"/>
              </a:spcBef>
              <a:spcAft>
                <a:spcPts val="0"/>
              </a:spcAft>
              <a:buNone/>
              <a:defRPr sz="3600" b="1">
                <a:solidFill>
                  <a:schemeClr val="dk2"/>
                </a:solidFill>
                <a:latin typeface="Fjalla One"/>
                <a:ea typeface="Fjalla One"/>
                <a:cs typeface="Fjalla One"/>
                <a:sym typeface="Fjalla One"/>
              </a:defRPr>
            </a:lvl5pPr>
            <a:lvl6pPr lvl="5" rtl="0">
              <a:spcBef>
                <a:spcPts val="0"/>
              </a:spcBef>
              <a:spcAft>
                <a:spcPts val="0"/>
              </a:spcAft>
              <a:buNone/>
              <a:defRPr sz="3600" b="1">
                <a:solidFill>
                  <a:schemeClr val="dk2"/>
                </a:solidFill>
                <a:latin typeface="Fjalla One"/>
                <a:ea typeface="Fjalla One"/>
                <a:cs typeface="Fjalla One"/>
                <a:sym typeface="Fjalla One"/>
              </a:defRPr>
            </a:lvl6pPr>
            <a:lvl7pPr lvl="6" rtl="0">
              <a:spcBef>
                <a:spcPts val="0"/>
              </a:spcBef>
              <a:spcAft>
                <a:spcPts val="0"/>
              </a:spcAft>
              <a:buNone/>
              <a:defRPr sz="3600" b="1">
                <a:solidFill>
                  <a:schemeClr val="dk2"/>
                </a:solidFill>
                <a:latin typeface="Fjalla One"/>
                <a:ea typeface="Fjalla One"/>
                <a:cs typeface="Fjalla One"/>
                <a:sym typeface="Fjalla One"/>
              </a:defRPr>
            </a:lvl7pPr>
            <a:lvl8pPr lvl="7" rtl="0">
              <a:spcBef>
                <a:spcPts val="0"/>
              </a:spcBef>
              <a:spcAft>
                <a:spcPts val="0"/>
              </a:spcAft>
              <a:buNone/>
              <a:defRPr sz="3600" b="1">
                <a:solidFill>
                  <a:schemeClr val="dk2"/>
                </a:solidFill>
                <a:latin typeface="Fjalla One"/>
                <a:ea typeface="Fjalla One"/>
                <a:cs typeface="Fjalla One"/>
                <a:sym typeface="Fjalla One"/>
              </a:defRPr>
            </a:lvl8pPr>
            <a:lvl9pPr lvl="8" rtl="0">
              <a:spcBef>
                <a:spcPts val="0"/>
              </a:spcBef>
              <a:spcAft>
                <a:spcPts val="0"/>
              </a:spcAft>
              <a:buNone/>
              <a:defRPr sz="3600" b="1">
                <a:solidFill>
                  <a:schemeClr val="dk2"/>
                </a:solidFill>
                <a:latin typeface="Fjalla One"/>
                <a:ea typeface="Fjalla One"/>
                <a:cs typeface="Fjalla One"/>
                <a:sym typeface="Fjalla One"/>
              </a:defRPr>
            </a:lvl9pPr>
          </a:lstStyle>
          <a:p>
            <a:endParaRPr/>
          </a:p>
        </p:txBody>
      </p:sp>
      <p:sp>
        <p:nvSpPr>
          <p:cNvPr id="505" name="Google Shape;505;p17"/>
          <p:cNvSpPr txBox="1">
            <a:spLocks noGrp="1"/>
          </p:cNvSpPr>
          <p:nvPr>
            <p:ph type="subTitle" idx="2"/>
          </p:nvPr>
        </p:nvSpPr>
        <p:spPr>
          <a:xfrm>
            <a:off x="713225" y="3057525"/>
            <a:ext cx="3844200" cy="154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grpSp>
        <p:nvGrpSpPr>
          <p:cNvPr id="506" name="Google Shape;506;p17"/>
          <p:cNvGrpSpPr/>
          <p:nvPr/>
        </p:nvGrpSpPr>
        <p:grpSpPr>
          <a:xfrm rot="-9574403" flipH="1">
            <a:off x="797660" y="-42257"/>
            <a:ext cx="1526008" cy="990346"/>
            <a:chOff x="-317400" y="2698747"/>
            <a:chExt cx="1526040" cy="990367"/>
          </a:xfrm>
        </p:grpSpPr>
        <p:sp>
          <p:nvSpPr>
            <p:cNvPr id="507" name="Google Shape;507;p17"/>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7"/>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17"/>
          <p:cNvGrpSpPr/>
          <p:nvPr/>
        </p:nvGrpSpPr>
        <p:grpSpPr>
          <a:xfrm rot="10800000" flipH="1">
            <a:off x="-141590" y="229350"/>
            <a:ext cx="457318" cy="1314767"/>
            <a:chOff x="-69165" y="3743944"/>
            <a:chExt cx="457318" cy="1314767"/>
          </a:xfrm>
        </p:grpSpPr>
        <p:sp>
          <p:nvSpPr>
            <p:cNvPr id="510" name="Google Shape;510;p17"/>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7"/>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17"/>
          <p:cNvGrpSpPr/>
          <p:nvPr/>
        </p:nvGrpSpPr>
        <p:grpSpPr>
          <a:xfrm rot="10800000" flipH="1">
            <a:off x="268047" y="-95749"/>
            <a:ext cx="974698" cy="470491"/>
            <a:chOff x="388097" y="4985180"/>
            <a:chExt cx="974698" cy="470491"/>
          </a:xfrm>
        </p:grpSpPr>
        <p:sp>
          <p:nvSpPr>
            <p:cNvPr id="513" name="Google Shape;513;p17"/>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7"/>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17"/>
          <p:cNvGrpSpPr/>
          <p:nvPr/>
        </p:nvGrpSpPr>
        <p:grpSpPr>
          <a:xfrm rot="10800000" flipH="1">
            <a:off x="-43632" y="-152221"/>
            <a:ext cx="1045183" cy="1481774"/>
            <a:chOff x="309743" y="3942481"/>
            <a:chExt cx="1045183" cy="1481774"/>
          </a:xfrm>
        </p:grpSpPr>
        <p:sp>
          <p:nvSpPr>
            <p:cNvPr id="516" name="Google Shape;516;p17"/>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7"/>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17"/>
          <p:cNvGrpSpPr/>
          <p:nvPr/>
        </p:nvGrpSpPr>
        <p:grpSpPr>
          <a:xfrm rot="-5400000" flipH="1">
            <a:off x="2931211" y="-251676"/>
            <a:ext cx="661098" cy="1178789"/>
            <a:chOff x="-24712" y="1901786"/>
            <a:chExt cx="661098" cy="1178789"/>
          </a:xfrm>
        </p:grpSpPr>
        <p:sp>
          <p:nvSpPr>
            <p:cNvPr id="519" name="Google Shape;519;p17"/>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7"/>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17"/>
          <p:cNvGrpSpPr/>
          <p:nvPr/>
        </p:nvGrpSpPr>
        <p:grpSpPr>
          <a:xfrm rot="10800000" flipH="1">
            <a:off x="-140534" y="1299588"/>
            <a:ext cx="739514" cy="695063"/>
            <a:chOff x="124191" y="3482660"/>
            <a:chExt cx="739514" cy="695063"/>
          </a:xfrm>
        </p:grpSpPr>
        <p:sp>
          <p:nvSpPr>
            <p:cNvPr id="522" name="Google Shape;522;p17"/>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7"/>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17"/>
          <p:cNvGrpSpPr/>
          <p:nvPr/>
        </p:nvGrpSpPr>
        <p:grpSpPr>
          <a:xfrm rot="-5400000" flipH="1">
            <a:off x="1643902" y="-309146"/>
            <a:ext cx="412866" cy="878301"/>
            <a:chOff x="-108311" y="783480"/>
            <a:chExt cx="412866" cy="878301"/>
          </a:xfrm>
        </p:grpSpPr>
        <p:sp>
          <p:nvSpPr>
            <p:cNvPr id="525" name="Google Shape;525;p17"/>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7"/>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7"/>
          <p:cNvGrpSpPr/>
          <p:nvPr/>
        </p:nvGrpSpPr>
        <p:grpSpPr>
          <a:xfrm rot="-5400000" flipH="1">
            <a:off x="1810132" y="119515"/>
            <a:ext cx="1128844" cy="585367"/>
            <a:chOff x="-184105" y="1311292"/>
            <a:chExt cx="1128844" cy="585367"/>
          </a:xfrm>
        </p:grpSpPr>
        <p:sp>
          <p:nvSpPr>
            <p:cNvPr id="528" name="Google Shape;528;p17"/>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7"/>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17"/>
          <p:cNvGrpSpPr/>
          <p:nvPr/>
        </p:nvGrpSpPr>
        <p:grpSpPr>
          <a:xfrm rot="-8502264">
            <a:off x="8317967" y="2517554"/>
            <a:ext cx="681993" cy="295983"/>
            <a:chOff x="-118799" y="1822933"/>
            <a:chExt cx="682014" cy="295992"/>
          </a:xfrm>
        </p:grpSpPr>
        <p:sp>
          <p:nvSpPr>
            <p:cNvPr id="531" name="Google Shape;531;p17"/>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7"/>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533"/>
        <p:cNvGrpSpPr/>
        <p:nvPr/>
      </p:nvGrpSpPr>
      <p:grpSpPr>
        <a:xfrm>
          <a:off x="0" y="0"/>
          <a:ext cx="0" cy="0"/>
          <a:chOff x="0" y="0"/>
          <a:chExt cx="0" cy="0"/>
        </a:xfrm>
      </p:grpSpPr>
      <p:sp>
        <p:nvSpPr>
          <p:cNvPr id="534" name="Google Shape;534;p18"/>
          <p:cNvSpPr txBox="1">
            <a:spLocks noGrp="1"/>
          </p:cNvSpPr>
          <p:nvPr>
            <p:ph type="ctrTitle"/>
          </p:nvPr>
        </p:nvSpPr>
        <p:spPr>
          <a:xfrm>
            <a:off x="3867096" y="1353675"/>
            <a:ext cx="4536900" cy="5370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lvl1pPr>
            <a:lvl2pPr lvl="1"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535" name="Google Shape;535;p18"/>
          <p:cNvSpPr txBox="1">
            <a:spLocks noGrp="1"/>
          </p:cNvSpPr>
          <p:nvPr>
            <p:ph type="subTitle" idx="1"/>
          </p:nvPr>
        </p:nvSpPr>
        <p:spPr>
          <a:xfrm>
            <a:off x="3864703" y="1738273"/>
            <a:ext cx="4541700" cy="537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36" name="Google Shape;536;p18"/>
          <p:cNvSpPr txBox="1">
            <a:spLocks noGrp="1"/>
          </p:cNvSpPr>
          <p:nvPr>
            <p:ph type="ctrTitle" idx="2"/>
          </p:nvPr>
        </p:nvSpPr>
        <p:spPr>
          <a:xfrm>
            <a:off x="3867096" y="2492417"/>
            <a:ext cx="4536900" cy="5334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lvl1pPr>
            <a:lvl2pPr lvl="1"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537" name="Google Shape;537;p18"/>
          <p:cNvSpPr txBox="1">
            <a:spLocks noGrp="1"/>
          </p:cNvSpPr>
          <p:nvPr>
            <p:ph type="subTitle" idx="3"/>
          </p:nvPr>
        </p:nvSpPr>
        <p:spPr>
          <a:xfrm>
            <a:off x="3867096" y="2882705"/>
            <a:ext cx="4536900" cy="53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38" name="Google Shape;538;p18"/>
          <p:cNvSpPr txBox="1">
            <a:spLocks noGrp="1"/>
          </p:cNvSpPr>
          <p:nvPr>
            <p:ph type="ctrTitle" idx="4"/>
          </p:nvPr>
        </p:nvSpPr>
        <p:spPr>
          <a:xfrm>
            <a:off x="3867096" y="3639623"/>
            <a:ext cx="4536900" cy="528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lvl1pPr>
            <a:lvl2pPr lvl="1"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539" name="Google Shape;539;p18"/>
          <p:cNvSpPr txBox="1">
            <a:spLocks noGrp="1"/>
          </p:cNvSpPr>
          <p:nvPr>
            <p:ph type="subTitle" idx="5"/>
          </p:nvPr>
        </p:nvSpPr>
        <p:spPr>
          <a:xfrm>
            <a:off x="3867096" y="4034176"/>
            <a:ext cx="4536900" cy="52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40" name="Google Shape;540;p18"/>
          <p:cNvSpPr txBox="1">
            <a:spLocks noGrp="1"/>
          </p:cNvSpPr>
          <p:nvPr>
            <p:ph type="ctrTitle" idx="6"/>
          </p:nvPr>
        </p:nvSpPr>
        <p:spPr>
          <a:xfrm>
            <a:off x="722750" y="536525"/>
            <a:ext cx="7717500" cy="64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600"/>
              <a:buNone/>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31">
    <p:spTree>
      <p:nvGrpSpPr>
        <p:cNvPr id="1" name="Shape 541"/>
        <p:cNvGrpSpPr/>
        <p:nvPr/>
      </p:nvGrpSpPr>
      <p:grpSpPr>
        <a:xfrm>
          <a:off x="0" y="0"/>
          <a:ext cx="0" cy="0"/>
          <a:chOff x="0" y="0"/>
          <a:chExt cx="0" cy="0"/>
        </a:xfrm>
      </p:grpSpPr>
      <p:sp>
        <p:nvSpPr>
          <p:cNvPr id="542" name="Google Shape;542;p19"/>
          <p:cNvSpPr/>
          <p:nvPr/>
        </p:nvSpPr>
        <p:spPr>
          <a:xfrm>
            <a:off x="373125" y="337747"/>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9"/>
          <p:cNvSpPr/>
          <p:nvPr/>
        </p:nvSpPr>
        <p:spPr>
          <a:xfrm>
            <a:off x="8259976" y="1998263"/>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9"/>
          <p:cNvSpPr txBox="1">
            <a:spLocks noGrp="1"/>
          </p:cNvSpPr>
          <p:nvPr>
            <p:ph type="ctrTitle"/>
          </p:nvPr>
        </p:nvSpPr>
        <p:spPr>
          <a:xfrm>
            <a:off x="722750" y="536525"/>
            <a:ext cx="7717500" cy="64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600"/>
              <a:buNone/>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grpSp>
        <p:nvGrpSpPr>
          <p:cNvPr id="545" name="Google Shape;545;p19"/>
          <p:cNvGrpSpPr/>
          <p:nvPr/>
        </p:nvGrpSpPr>
        <p:grpSpPr>
          <a:xfrm rot="5400000" flipH="1">
            <a:off x="272639" y="4990925"/>
            <a:ext cx="682014" cy="295992"/>
            <a:chOff x="-118799" y="1822933"/>
            <a:chExt cx="682014" cy="295992"/>
          </a:xfrm>
        </p:grpSpPr>
        <p:sp>
          <p:nvSpPr>
            <p:cNvPr id="546" name="Google Shape;546;p19"/>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9"/>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19"/>
          <p:cNvGrpSpPr/>
          <p:nvPr/>
        </p:nvGrpSpPr>
        <p:grpSpPr>
          <a:xfrm rot="-4225303">
            <a:off x="-356364" y="4611753"/>
            <a:ext cx="1128862" cy="585377"/>
            <a:chOff x="-184105" y="1311292"/>
            <a:chExt cx="1128844" cy="585367"/>
          </a:xfrm>
        </p:grpSpPr>
        <p:sp>
          <p:nvSpPr>
            <p:cNvPr id="549" name="Google Shape;549;p19"/>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9"/>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9"/>
          <p:cNvGrpSpPr/>
          <p:nvPr/>
        </p:nvGrpSpPr>
        <p:grpSpPr>
          <a:xfrm rot="-7784505">
            <a:off x="487131" y="4611764"/>
            <a:ext cx="1128794" cy="585341"/>
            <a:chOff x="-184105" y="1311292"/>
            <a:chExt cx="1128844" cy="585367"/>
          </a:xfrm>
        </p:grpSpPr>
        <p:sp>
          <p:nvSpPr>
            <p:cNvPr id="552" name="Google Shape;552;p19"/>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9"/>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 name="Google Shape;554;p19"/>
          <p:cNvGrpSpPr/>
          <p:nvPr/>
        </p:nvGrpSpPr>
        <p:grpSpPr>
          <a:xfrm rot="9774468">
            <a:off x="8316181" y="427327"/>
            <a:ext cx="1128805" cy="585347"/>
            <a:chOff x="-184105" y="1311292"/>
            <a:chExt cx="1128844" cy="585367"/>
          </a:xfrm>
        </p:grpSpPr>
        <p:sp>
          <p:nvSpPr>
            <p:cNvPr id="555" name="Google Shape;555;p19"/>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9"/>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19"/>
          <p:cNvGrpSpPr/>
          <p:nvPr/>
        </p:nvGrpSpPr>
        <p:grpSpPr>
          <a:xfrm rot="10407592">
            <a:off x="7816978" y="-132634"/>
            <a:ext cx="1526052" cy="990374"/>
            <a:chOff x="-317400" y="2698747"/>
            <a:chExt cx="1526040" cy="990367"/>
          </a:xfrm>
        </p:grpSpPr>
        <p:sp>
          <p:nvSpPr>
            <p:cNvPr id="558" name="Google Shape;558;p19"/>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9"/>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19"/>
          <p:cNvGrpSpPr/>
          <p:nvPr/>
        </p:nvGrpSpPr>
        <p:grpSpPr>
          <a:xfrm flipH="1">
            <a:off x="8712464" y="869625"/>
            <a:ext cx="682014" cy="295992"/>
            <a:chOff x="-118799" y="1822933"/>
            <a:chExt cx="682014" cy="295992"/>
          </a:xfrm>
        </p:grpSpPr>
        <p:sp>
          <p:nvSpPr>
            <p:cNvPr id="561" name="Google Shape;561;p19"/>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9"/>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 name="Google Shape;563;p19"/>
          <p:cNvGrpSpPr/>
          <p:nvPr/>
        </p:nvGrpSpPr>
        <p:grpSpPr>
          <a:xfrm rot="-8502264">
            <a:off x="8317967" y="2641379"/>
            <a:ext cx="681993" cy="295983"/>
            <a:chOff x="-118799" y="1822933"/>
            <a:chExt cx="682014" cy="295992"/>
          </a:xfrm>
        </p:grpSpPr>
        <p:sp>
          <p:nvSpPr>
            <p:cNvPr id="564" name="Google Shape;564;p19"/>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9"/>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 name="Google Shape;566;p19"/>
          <p:cNvGrpSpPr/>
          <p:nvPr/>
        </p:nvGrpSpPr>
        <p:grpSpPr>
          <a:xfrm rot="-5400000">
            <a:off x="-184143" y="1141353"/>
            <a:ext cx="1128844" cy="585367"/>
            <a:chOff x="-184105" y="1311292"/>
            <a:chExt cx="1128844" cy="585367"/>
          </a:xfrm>
        </p:grpSpPr>
        <p:sp>
          <p:nvSpPr>
            <p:cNvPr id="567" name="Google Shape;567;p19"/>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9"/>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19"/>
          <p:cNvGrpSpPr/>
          <p:nvPr/>
        </p:nvGrpSpPr>
        <p:grpSpPr>
          <a:xfrm rot="3663235">
            <a:off x="-291964" y="2914635"/>
            <a:ext cx="1128876" cy="585384"/>
            <a:chOff x="-184105" y="1311292"/>
            <a:chExt cx="1128844" cy="585367"/>
          </a:xfrm>
        </p:grpSpPr>
        <p:sp>
          <p:nvSpPr>
            <p:cNvPr id="570" name="Google Shape;570;p19"/>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9"/>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9"/>
          <p:cNvGrpSpPr/>
          <p:nvPr/>
        </p:nvGrpSpPr>
        <p:grpSpPr>
          <a:xfrm rot="7547287">
            <a:off x="8148714" y="3876205"/>
            <a:ext cx="1128865" cy="585378"/>
            <a:chOff x="-184105" y="1311292"/>
            <a:chExt cx="1128844" cy="585367"/>
          </a:xfrm>
        </p:grpSpPr>
        <p:sp>
          <p:nvSpPr>
            <p:cNvPr id="573" name="Google Shape;573;p19"/>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9"/>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34">
    <p:spTree>
      <p:nvGrpSpPr>
        <p:cNvPr id="1" name="Shape 575"/>
        <p:cNvGrpSpPr/>
        <p:nvPr/>
      </p:nvGrpSpPr>
      <p:grpSpPr>
        <a:xfrm>
          <a:off x="0" y="0"/>
          <a:ext cx="0" cy="0"/>
          <a:chOff x="0" y="0"/>
          <a:chExt cx="0" cy="0"/>
        </a:xfrm>
      </p:grpSpPr>
      <p:sp>
        <p:nvSpPr>
          <p:cNvPr id="576" name="Google Shape;576;p20"/>
          <p:cNvSpPr/>
          <p:nvPr/>
        </p:nvSpPr>
        <p:spPr>
          <a:xfrm>
            <a:off x="-657300" y="2724147"/>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0"/>
          <p:cNvSpPr/>
          <p:nvPr/>
        </p:nvSpPr>
        <p:spPr>
          <a:xfrm>
            <a:off x="8360426" y="1493438"/>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0"/>
          <p:cNvSpPr/>
          <p:nvPr/>
        </p:nvSpPr>
        <p:spPr>
          <a:xfrm>
            <a:off x="6980225" y="334822"/>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0"/>
          <p:cNvSpPr/>
          <p:nvPr/>
        </p:nvSpPr>
        <p:spPr>
          <a:xfrm>
            <a:off x="210501" y="1181213"/>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0"/>
          <p:cNvSpPr txBox="1">
            <a:spLocks noGrp="1"/>
          </p:cNvSpPr>
          <p:nvPr>
            <p:ph type="ctrTitle"/>
          </p:nvPr>
        </p:nvSpPr>
        <p:spPr>
          <a:xfrm>
            <a:off x="722750" y="536525"/>
            <a:ext cx="7717500" cy="64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600"/>
              <a:buNone/>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grpSp>
        <p:nvGrpSpPr>
          <p:cNvPr id="581" name="Google Shape;581;p20"/>
          <p:cNvGrpSpPr/>
          <p:nvPr/>
        </p:nvGrpSpPr>
        <p:grpSpPr>
          <a:xfrm rot="-1225597">
            <a:off x="870085" y="4339972"/>
            <a:ext cx="1526008" cy="990346"/>
            <a:chOff x="-317400" y="2698747"/>
            <a:chExt cx="1526040" cy="990367"/>
          </a:xfrm>
        </p:grpSpPr>
        <p:sp>
          <p:nvSpPr>
            <p:cNvPr id="582" name="Google Shape;582;p20"/>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0"/>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0"/>
          <p:cNvGrpSpPr/>
          <p:nvPr/>
        </p:nvGrpSpPr>
        <p:grpSpPr>
          <a:xfrm>
            <a:off x="-69165" y="3743944"/>
            <a:ext cx="457318" cy="1314767"/>
            <a:chOff x="-69165" y="3743944"/>
            <a:chExt cx="457318" cy="1314767"/>
          </a:xfrm>
        </p:grpSpPr>
        <p:sp>
          <p:nvSpPr>
            <p:cNvPr id="585" name="Google Shape;585;p20"/>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0"/>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20"/>
          <p:cNvGrpSpPr/>
          <p:nvPr/>
        </p:nvGrpSpPr>
        <p:grpSpPr>
          <a:xfrm>
            <a:off x="340472" y="4913318"/>
            <a:ext cx="974698" cy="470491"/>
            <a:chOff x="388097" y="4985180"/>
            <a:chExt cx="974698" cy="470491"/>
          </a:xfrm>
        </p:grpSpPr>
        <p:sp>
          <p:nvSpPr>
            <p:cNvPr id="588" name="Google Shape;588;p20"/>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0"/>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20"/>
          <p:cNvGrpSpPr/>
          <p:nvPr/>
        </p:nvGrpSpPr>
        <p:grpSpPr>
          <a:xfrm>
            <a:off x="28793" y="3958506"/>
            <a:ext cx="1045183" cy="1481774"/>
            <a:chOff x="309743" y="3942481"/>
            <a:chExt cx="1045183" cy="1481774"/>
          </a:xfrm>
        </p:grpSpPr>
        <p:sp>
          <p:nvSpPr>
            <p:cNvPr id="591" name="Google Shape;591;p20"/>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0"/>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20"/>
          <p:cNvGrpSpPr/>
          <p:nvPr/>
        </p:nvGrpSpPr>
        <p:grpSpPr>
          <a:xfrm rot="-5400000">
            <a:off x="1716327" y="4718905"/>
            <a:ext cx="412866" cy="878301"/>
            <a:chOff x="-108311" y="783480"/>
            <a:chExt cx="412866" cy="878301"/>
          </a:xfrm>
        </p:grpSpPr>
        <p:sp>
          <p:nvSpPr>
            <p:cNvPr id="594" name="Google Shape;594;p20"/>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0"/>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 name="Google Shape;596;p20"/>
          <p:cNvGrpSpPr/>
          <p:nvPr/>
        </p:nvGrpSpPr>
        <p:grpSpPr>
          <a:xfrm rot="1225597" flipH="1">
            <a:off x="7099097" y="4290972"/>
            <a:ext cx="1526008" cy="990346"/>
            <a:chOff x="-317400" y="2698747"/>
            <a:chExt cx="1526040" cy="990367"/>
          </a:xfrm>
        </p:grpSpPr>
        <p:sp>
          <p:nvSpPr>
            <p:cNvPr id="597" name="Google Shape;597;p20"/>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0"/>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 name="Google Shape;599;p20"/>
          <p:cNvGrpSpPr/>
          <p:nvPr/>
        </p:nvGrpSpPr>
        <p:grpSpPr>
          <a:xfrm flipH="1">
            <a:off x="9107036" y="3694944"/>
            <a:ext cx="457318" cy="1314767"/>
            <a:chOff x="-69165" y="3743944"/>
            <a:chExt cx="457318" cy="1314767"/>
          </a:xfrm>
        </p:grpSpPr>
        <p:sp>
          <p:nvSpPr>
            <p:cNvPr id="600" name="Google Shape;600;p20"/>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0"/>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 name="Google Shape;602;p20"/>
          <p:cNvGrpSpPr/>
          <p:nvPr/>
        </p:nvGrpSpPr>
        <p:grpSpPr>
          <a:xfrm flipH="1">
            <a:off x="8318694" y="4798730"/>
            <a:ext cx="974698" cy="470491"/>
            <a:chOff x="388097" y="4985180"/>
            <a:chExt cx="974698" cy="470491"/>
          </a:xfrm>
        </p:grpSpPr>
        <p:sp>
          <p:nvSpPr>
            <p:cNvPr id="603" name="Google Shape;603;p20"/>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0"/>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20"/>
          <p:cNvGrpSpPr/>
          <p:nvPr/>
        </p:nvGrpSpPr>
        <p:grpSpPr>
          <a:xfrm flipH="1">
            <a:off x="8239838" y="3858544"/>
            <a:ext cx="1045183" cy="1481774"/>
            <a:chOff x="309743" y="3942481"/>
            <a:chExt cx="1045183" cy="1481774"/>
          </a:xfrm>
        </p:grpSpPr>
        <p:sp>
          <p:nvSpPr>
            <p:cNvPr id="606" name="Google Shape;606;p20"/>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0"/>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20"/>
          <p:cNvGrpSpPr/>
          <p:nvPr/>
        </p:nvGrpSpPr>
        <p:grpSpPr>
          <a:xfrm rot="5400000" flipH="1">
            <a:off x="7328121" y="4594818"/>
            <a:ext cx="412866" cy="878301"/>
            <a:chOff x="-108311" y="783480"/>
            <a:chExt cx="412866" cy="878301"/>
          </a:xfrm>
        </p:grpSpPr>
        <p:sp>
          <p:nvSpPr>
            <p:cNvPr id="609" name="Google Shape;609;p20"/>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0"/>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2"/>
        <p:cNvGrpSpPr/>
        <p:nvPr/>
      </p:nvGrpSpPr>
      <p:grpSpPr>
        <a:xfrm>
          <a:off x="0" y="0"/>
          <a:ext cx="0" cy="0"/>
          <a:chOff x="0" y="0"/>
          <a:chExt cx="0" cy="0"/>
        </a:xfrm>
      </p:grpSpPr>
      <p:grpSp>
        <p:nvGrpSpPr>
          <p:cNvPr id="63" name="Google Shape;63;p3"/>
          <p:cNvGrpSpPr/>
          <p:nvPr/>
        </p:nvGrpSpPr>
        <p:grpSpPr>
          <a:xfrm rot="8100000">
            <a:off x="8490232" y="515348"/>
            <a:ext cx="1128833" cy="585362"/>
            <a:chOff x="-184105" y="1311292"/>
            <a:chExt cx="1128844" cy="585367"/>
          </a:xfrm>
        </p:grpSpPr>
        <p:sp>
          <p:nvSpPr>
            <p:cNvPr id="64" name="Google Shape;64;p3"/>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3"/>
          <p:cNvGrpSpPr/>
          <p:nvPr/>
        </p:nvGrpSpPr>
        <p:grpSpPr>
          <a:xfrm rot="10407592">
            <a:off x="7899578" y="1068391"/>
            <a:ext cx="1526052" cy="990374"/>
            <a:chOff x="-317400" y="2698747"/>
            <a:chExt cx="1526040" cy="990367"/>
          </a:xfrm>
        </p:grpSpPr>
        <p:sp>
          <p:nvSpPr>
            <p:cNvPr id="67" name="Google Shape;67;p3"/>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3"/>
          <p:cNvGrpSpPr/>
          <p:nvPr/>
        </p:nvGrpSpPr>
        <p:grpSpPr>
          <a:xfrm rot="4627950" flipH="1">
            <a:off x="8770794" y="1777714"/>
            <a:ext cx="682022" cy="295996"/>
            <a:chOff x="-118799" y="1822933"/>
            <a:chExt cx="682014" cy="295992"/>
          </a:xfrm>
        </p:grpSpPr>
        <p:sp>
          <p:nvSpPr>
            <p:cNvPr id="70" name="Google Shape;70;p3"/>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3"/>
          <p:cNvGrpSpPr/>
          <p:nvPr/>
        </p:nvGrpSpPr>
        <p:grpSpPr>
          <a:xfrm rot="10407592">
            <a:off x="7899578" y="-13321"/>
            <a:ext cx="1526052" cy="990374"/>
            <a:chOff x="-317400" y="2698747"/>
            <a:chExt cx="1526040" cy="990367"/>
          </a:xfrm>
        </p:grpSpPr>
        <p:sp>
          <p:nvSpPr>
            <p:cNvPr id="73" name="Google Shape;73;p3"/>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3"/>
          <p:cNvGrpSpPr/>
          <p:nvPr/>
        </p:nvGrpSpPr>
        <p:grpSpPr>
          <a:xfrm rot="-10062814">
            <a:off x="7748869" y="-143355"/>
            <a:ext cx="1128849" cy="585370"/>
            <a:chOff x="-184105" y="1311292"/>
            <a:chExt cx="1128844" cy="585367"/>
          </a:xfrm>
        </p:grpSpPr>
        <p:sp>
          <p:nvSpPr>
            <p:cNvPr id="76" name="Google Shape;76;p3"/>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3"/>
          <p:cNvGrpSpPr/>
          <p:nvPr/>
        </p:nvGrpSpPr>
        <p:grpSpPr>
          <a:xfrm rot="-7200044" flipH="1">
            <a:off x="7312033" y="124324"/>
            <a:ext cx="681999" cy="295986"/>
            <a:chOff x="-118799" y="1822933"/>
            <a:chExt cx="682014" cy="295992"/>
          </a:xfrm>
        </p:grpSpPr>
        <p:sp>
          <p:nvSpPr>
            <p:cNvPr id="79" name="Google Shape;79;p3"/>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3"/>
          <p:cNvSpPr txBox="1">
            <a:spLocks noGrp="1"/>
          </p:cNvSpPr>
          <p:nvPr>
            <p:ph type="title"/>
          </p:nvPr>
        </p:nvSpPr>
        <p:spPr>
          <a:xfrm>
            <a:off x="4572000" y="2371725"/>
            <a:ext cx="3876600" cy="1580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82" name="Google Shape;82;p3"/>
          <p:cNvSpPr txBox="1">
            <a:spLocks noGrp="1"/>
          </p:cNvSpPr>
          <p:nvPr>
            <p:ph type="subTitle" idx="1"/>
          </p:nvPr>
        </p:nvSpPr>
        <p:spPr>
          <a:xfrm>
            <a:off x="4572000" y="3952425"/>
            <a:ext cx="3260700" cy="63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3" name="Google Shape;83;p3"/>
          <p:cNvSpPr txBox="1">
            <a:spLocks noGrp="1"/>
          </p:cNvSpPr>
          <p:nvPr>
            <p:ph type="title" idx="2" hasCustomPrompt="1"/>
          </p:nvPr>
        </p:nvSpPr>
        <p:spPr>
          <a:xfrm>
            <a:off x="4572000" y="675725"/>
            <a:ext cx="1972800" cy="13812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72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21">
    <p:spTree>
      <p:nvGrpSpPr>
        <p:cNvPr id="1" name="Shape 611"/>
        <p:cNvGrpSpPr/>
        <p:nvPr/>
      </p:nvGrpSpPr>
      <p:grpSpPr>
        <a:xfrm>
          <a:off x="0" y="0"/>
          <a:ext cx="0" cy="0"/>
          <a:chOff x="0" y="0"/>
          <a:chExt cx="0" cy="0"/>
        </a:xfrm>
      </p:grpSpPr>
      <p:grpSp>
        <p:nvGrpSpPr>
          <p:cNvPr id="612" name="Google Shape;612;p21"/>
          <p:cNvGrpSpPr/>
          <p:nvPr/>
        </p:nvGrpSpPr>
        <p:grpSpPr>
          <a:xfrm rot="-1225597">
            <a:off x="584335" y="4416172"/>
            <a:ext cx="1526008" cy="990346"/>
            <a:chOff x="-317400" y="2698747"/>
            <a:chExt cx="1526040" cy="990367"/>
          </a:xfrm>
        </p:grpSpPr>
        <p:sp>
          <p:nvSpPr>
            <p:cNvPr id="613" name="Google Shape;613;p21"/>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1"/>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21"/>
          <p:cNvGrpSpPr/>
          <p:nvPr/>
        </p:nvGrpSpPr>
        <p:grpSpPr>
          <a:xfrm>
            <a:off x="-69165" y="3743944"/>
            <a:ext cx="457318" cy="1314767"/>
            <a:chOff x="-69165" y="3743944"/>
            <a:chExt cx="457318" cy="1314767"/>
          </a:xfrm>
        </p:grpSpPr>
        <p:sp>
          <p:nvSpPr>
            <p:cNvPr id="616" name="Google Shape;616;p21"/>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1"/>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21"/>
          <p:cNvGrpSpPr/>
          <p:nvPr/>
        </p:nvGrpSpPr>
        <p:grpSpPr>
          <a:xfrm>
            <a:off x="340472" y="4913318"/>
            <a:ext cx="974698" cy="470491"/>
            <a:chOff x="388097" y="4985180"/>
            <a:chExt cx="974698" cy="470491"/>
          </a:xfrm>
        </p:grpSpPr>
        <p:sp>
          <p:nvSpPr>
            <p:cNvPr id="619" name="Google Shape;619;p21"/>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1"/>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21"/>
          <p:cNvGrpSpPr/>
          <p:nvPr/>
        </p:nvGrpSpPr>
        <p:grpSpPr>
          <a:xfrm>
            <a:off x="28793" y="3958506"/>
            <a:ext cx="1045183" cy="1481774"/>
            <a:chOff x="309743" y="3942481"/>
            <a:chExt cx="1045183" cy="1481774"/>
          </a:xfrm>
        </p:grpSpPr>
        <p:sp>
          <p:nvSpPr>
            <p:cNvPr id="622" name="Google Shape;622;p21"/>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1"/>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21"/>
          <p:cNvGrpSpPr/>
          <p:nvPr/>
        </p:nvGrpSpPr>
        <p:grpSpPr>
          <a:xfrm>
            <a:off x="-68109" y="3293410"/>
            <a:ext cx="739514" cy="695063"/>
            <a:chOff x="124191" y="3482660"/>
            <a:chExt cx="739514" cy="695063"/>
          </a:xfrm>
        </p:grpSpPr>
        <p:sp>
          <p:nvSpPr>
            <p:cNvPr id="625" name="Google Shape;625;p21"/>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1"/>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21"/>
          <p:cNvGrpSpPr/>
          <p:nvPr/>
        </p:nvGrpSpPr>
        <p:grpSpPr>
          <a:xfrm rot="-5400000">
            <a:off x="1645302" y="4699768"/>
            <a:ext cx="412866" cy="878301"/>
            <a:chOff x="-108311" y="783480"/>
            <a:chExt cx="412866" cy="878301"/>
          </a:xfrm>
        </p:grpSpPr>
        <p:sp>
          <p:nvSpPr>
            <p:cNvPr id="628" name="Google Shape;628;p21"/>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1"/>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21"/>
          <p:cNvGrpSpPr/>
          <p:nvPr/>
        </p:nvGrpSpPr>
        <p:grpSpPr>
          <a:xfrm rot="9774468">
            <a:off x="8316181" y="427327"/>
            <a:ext cx="1128805" cy="585347"/>
            <a:chOff x="-184105" y="1311292"/>
            <a:chExt cx="1128844" cy="585367"/>
          </a:xfrm>
        </p:grpSpPr>
        <p:sp>
          <p:nvSpPr>
            <p:cNvPr id="631" name="Google Shape;631;p21"/>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1"/>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633;p21"/>
          <p:cNvGrpSpPr/>
          <p:nvPr/>
        </p:nvGrpSpPr>
        <p:grpSpPr>
          <a:xfrm rot="10407592">
            <a:off x="7816978" y="-132634"/>
            <a:ext cx="1526052" cy="990374"/>
            <a:chOff x="-317400" y="2698747"/>
            <a:chExt cx="1526040" cy="990367"/>
          </a:xfrm>
        </p:grpSpPr>
        <p:sp>
          <p:nvSpPr>
            <p:cNvPr id="634" name="Google Shape;634;p21"/>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1"/>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21"/>
          <p:cNvGrpSpPr/>
          <p:nvPr/>
        </p:nvGrpSpPr>
        <p:grpSpPr>
          <a:xfrm flipH="1">
            <a:off x="8712464" y="869625"/>
            <a:ext cx="682014" cy="295992"/>
            <a:chOff x="-118799" y="1822933"/>
            <a:chExt cx="682014" cy="295992"/>
          </a:xfrm>
        </p:grpSpPr>
        <p:sp>
          <p:nvSpPr>
            <p:cNvPr id="637" name="Google Shape;637;p21"/>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1"/>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 name="Google Shape;639;p21"/>
          <p:cNvSpPr/>
          <p:nvPr/>
        </p:nvSpPr>
        <p:spPr>
          <a:xfrm>
            <a:off x="220375" y="406497"/>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1"/>
          <p:cNvSpPr/>
          <p:nvPr/>
        </p:nvSpPr>
        <p:spPr>
          <a:xfrm>
            <a:off x="8369951" y="1924050"/>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1"/>
          <p:cNvSpPr txBox="1">
            <a:spLocks noGrp="1"/>
          </p:cNvSpPr>
          <p:nvPr>
            <p:ph type="subTitle" idx="1"/>
          </p:nvPr>
        </p:nvSpPr>
        <p:spPr>
          <a:xfrm>
            <a:off x="942725" y="3175322"/>
            <a:ext cx="1818000" cy="8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42" name="Google Shape;642;p21"/>
          <p:cNvSpPr txBox="1">
            <a:spLocks noGrp="1"/>
          </p:cNvSpPr>
          <p:nvPr>
            <p:ph type="subTitle" idx="2"/>
          </p:nvPr>
        </p:nvSpPr>
        <p:spPr>
          <a:xfrm>
            <a:off x="2761634" y="3175322"/>
            <a:ext cx="1819800" cy="8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43" name="Google Shape;643;p21"/>
          <p:cNvSpPr txBox="1">
            <a:spLocks noGrp="1"/>
          </p:cNvSpPr>
          <p:nvPr>
            <p:ph type="ctrTitle"/>
          </p:nvPr>
        </p:nvSpPr>
        <p:spPr>
          <a:xfrm>
            <a:off x="941813" y="2790513"/>
            <a:ext cx="1819800" cy="384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644" name="Google Shape;644;p21"/>
          <p:cNvSpPr txBox="1">
            <a:spLocks noGrp="1"/>
          </p:cNvSpPr>
          <p:nvPr>
            <p:ph type="ctrTitle" idx="3"/>
          </p:nvPr>
        </p:nvSpPr>
        <p:spPr>
          <a:xfrm>
            <a:off x="2761625" y="2790513"/>
            <a:ext cx="1819800" cy="384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645" name="Google Shape;645;p21"/>
          <p:cNvSpPr txBox="1">
            <a:spLocks noGrp="1"/>
          </p:cNvSpPr>
          <p:nvPr>
            <p:ph type="subTitle" idx="4"/>
          </p:nvPr>
        </p:nvSpPr>
        <p:spPr>
          <a:xfrm>
            <a:off x="4582331" y="3175322"/>
            <a:ext cx="1818000" cy="8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46" name="Google Shape;646;p21"/>
          <p:cNvSpPr txBox="1">
            <a:spLocks noGrp="1"/>
          </p:cNvSpPr>
          <p:nvPr>
            <p:ph type="ctrTitle" idx="5"/>
          </p:nvPr>
        </p:nvSpPr>
        <p:spPr>
          <a:xfrm>
            <a:off x="4581425" y="2790513"/>
            <a:ext cx="1819800" cy="384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647" name="Google Shape;647;p21"/>
          <p:cNvSpPr txBox="1">
            <a:spLocks noGrp="1"/>
          </p:cNvSpPr>
          <p:nvPr>
            <p:ph type="subTitle" idx="6"/>
          </p:nvPr>
        </p:nvSpPr>
        <p:spPr>
          <a:xfrm>
            <a:off x="6401228" y="3175322"/>
            <a:ext cx="1818000" cy="8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48" name="Google Shape;648;p21"/>
          <p:cNvSpPr txBox="1">
            <a:spLocks noGrp="1"/>
          </p:cNvSpPr>
          <p:nvPr>
            <p:ph type="ctrTitle" idx="7"/>
          </p:nvPr>
        </p:nvSpPr>
        <p:spPr>
          <a:xfrm>
            <a:off x="6400325" y="2790513"/>
            <a:ext cx="1819800" cy="384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649" name="Google Shape;649;p21"/>
          <p:cNvSpPr txBox="1">
            <a:spLocks noGrp="1"/>
          </p:cNvSpPr>
          <p:nvPr>
            <p:ph type="ctrTitle" idx="8"/>
          </p:nvPr>
        </p:nvSpPr>
        <p:spPr>
          <a:xfrm>
            <a:off x="722750" y="536525"/>
            <a:ext cx="7717500" cy="64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600"/>
              <a:buNone/>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32">
    <p:spTree>
      <p:nvGrpSpPr>
        <p:cNvPr id="1" name="Shape 650"/>
        <p:cNvGrpSpPr/>
        <p:nvPr/>
      </p:nvGrpSpPr>
      <p:grpSpPr>
        <a:xfrm>
          <a:off x="0" y="0"/>
          <a:ext cx="0" cy="0"/>
          <a:chOff x="0" y="0"/>
          <a:chExt cx="0" cy="0"/>
        </a:xfrm>
      </p:grpSpPr>
      <p:grpSp>
        <p:nvGrpSpPr>
          <p:cNvPr id="651" name="Google Shape;651;p22"/>
          <p:cNvGrpSpPr/>
          <p:nvPr/>
        </p:nvGrpSpPr>
        <p:grpSpPr>
          <a:xfrm rot="-1225597">
            <a:off x="870085" y="4339972"/>
            <a:ext cx="1526008" cy="990346"/>
            <a:chOff x="-317400" y="2698747"/>
            <a:chExt cx="1526040" cy="990367"/>
          </a:xfrm>
        </p:grpSpPr>
        <p:sp>
          <p:nvSpPr>
            <p:cNvPr id="652" name="Google Shape;652;p22"/>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2"/>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22"/>
          <p:cNvGrpSpPr/>
          <p:nvPr/>
        </p:nvGrpSpPr>
        <p:grpSpPr>
          <a:xfrm>
            <a:off x="-69165" y="3743944"/>
            <a:ext cx="457318" cy="1314767"/>
            <a:chOff x="-69165" y="3743944"/>
            <a:chExt cx="457318" cy="1314767"/>
          </a:xfrm>
        </p:grpSpPr>
        <p:sp>
          <p:nvSpPr>
            <p:cNvPr id="655" name="Google Shape;655;p22"/>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2"/>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22"/>
          <p:cNvGrpSpPr/>
          <p:nvPr/>
        </p:nvGrpSpPr>
        <p:grpSpPr>
          <a:xfrm>
            <a:off x="340472" y="4913318"/>
            <a:ext cx="974698" cy="470491"/>
            <a:chOff x="388097" y="4985180"/>
            <a:chExt cx="974698" cy="470491"/>
          </a:xfrm>
        </p:grpSpPr>
        <p:sp>
          <p:nvSpPr>
            <p:cNvPr id="658" name="Google Shape;658;p22"/>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2"/>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22"/>
          <p:cNvGrpSpPr/>
          <p:nvPr/>
        </p:nvGrpSpPr>
        <p:grpSpPr>
          <a:xfrm>
            <a:off x="28793" y="3958506"/>
            <a:ext cx="1045183" cy="1481774"/>
            <a:chOff x="309743" y="3942481"/>
            <a:chExt cx="1045183" cy="1481774"/>
          </a:xfrm>
        </p:grpSpPr>
        <p:sp>
          <p:nvSpPr>
            <p:cNvPr id="661" name="Google Shape;661;p22"/>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2"/>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22"/>
          <p:cNvGrpSpPr/>
          <p:nvPr/>
        </p:nvGrpSpPr>
        <p:grpSpPr>
          <a:xfrm rot="-5400000">
            <a:off x="3003636" y="4360947"/>
            <a:ext cx="661098" cy="1178789"/>
            <a:chOff x="-24712" y="1901786"/>
            <a:chExt cx="661098" cy="1178789"/>
          </a:xfrm>
        </p:grpSpPr>
        <p:sp>
          <p:nvSpPr>
            <p:cNvPr id="664" name="Google Shape;664;p22"/>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2"/>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22"/>
          <p:cNvGrpSpPr/>
          <p:nvPr/>
        </p:nvGrpSpPr>
        <p:grpSpPr>
          <a:xfrm>
            <a:off x="-68109" y="3293410"/>
            <a:ext cx="739514" cy="695063"/>
            <a:chOff x="124191" y="3482660"/>
            <a:chExt cx="739514" cy="695063"/>
          </a:xfrm>
        </p:grpSpPr>
        <p:sp>
          <p:nvSpPr>
            <p:cNvPr id="667" name="Google Shape;667;p22"/>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2"/>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22"/>
          <p:cNvGrpSpPr/>
          <p:nvPr/>
        </p:nvGrpSpPr>
        <p:grpSpPr>
          <a:xfrm rot="-5400000">
            <a:off x="1716327" y="4718905"/>
            <a:ext cx="412866" cy="878301"/>
            <a:chOff x="-108311" y="783480"/>
            <a:chExt cx="412866" cy="878301"/>
          </a:xfrm>
        </p:grpSpPr>
        <p:sp>
          <p:nvSpPr>
            <p:cNvPr id="670" name="Google Shape;670;p22"/>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2"/>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22"/>
          <p:cNvGrpSpPr/>
          <p:nvPr/>
        </p:nvGrpSpPr>
        <p:grpSpPr>
          <a:xfrm rot="-5400000">
            <a:off x="1882557" y="4583178"/>
            <a:ext cx="1128844" cy="585367"/>
            <a:chOff x="-184105" y="1311292"/>
            <a:chExt cx="1128844" cy="585367"/>
          </a:xfrm>
        </p:grpSpPr>
        <p:sp>
          <p:nvSpPr>
            <p:cNvPr id="673" name="Google Shape;673;p22"/>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2"/>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22"/>
          <p:cNvGrpSpPr/>
          <p:nvPr/>
        </p:nvGrpSpPr>
        <p:grpSpPr>
          <a:xfrm rot="-8502264">
            <a:off x="8317967" y="1810879"/>
            <a:ext cx="681993" cy="295983"/>
            <a:chOff x="-118799" y="1822933"/>
            <a:chExt cx="682014" cy="295992"/>
          </a:xfrm>
        </p:grpSpPr>
        <p:sp>
          <p:nvSpPr>
            <p:cNvPr id="676" name="Google Shape;676;p22"/>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2"/>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22"/>
          <p:cNvGrpSpPr/>
          <p:nvPr/>
        </p:nvGrpSpPr>
        <p:grpSpPr>
          <a:xfrm rot="-5400000">
            <a:off x="8094545" y="4015690"/>
            <a:ext cx="1128844" cy="585367"/>
            <a:chOff x="-184105" y="1311292"/>
            <a:chExt cx="1128844" cy="585367"/>
          </a:xfrm>
        </p:grpSpPr>
        <p:sp>
          <p:nvSpPr>
            <p:cNvPr id="679" name="Google Shape;679;p22"/>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2"/>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22"/>
          <p:cNvGrpSpPr/>
          <p:nvPr/>
        </p:nvGrpSpPr>
        <p:grpSpPr>
          <a:xfrm rot="3663235">
            <a:off x="8027874" y="2629235"/>
            <a:ext cx="1128876" cy="585384"/>
            <a:chOff x="-184105" y="1311292"/>
            <a:chExt cx="1128844" cy="585367"/>
          </a:xfrm>
        </p:grpSpPr>
        <p:sp>
          <p:nvSpPr>
            <p:cNvPr id="682" name="Google Shape;682;p22"/>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2"/>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22"/>
          <p:cNvGrpSpPr/>
          <p:nvPr/>
        </p:nvGrpSpPr>
        <p:grpSpPr>
          <a:xfrm rot="7547287">
            <a:off x="8196339" y="528680"/>
            <a:ext cx="1128865" cy="585378"/>
            <a:chOff x="-184105" y="1311292"/>
            <a:chExt cx="1128844" cy="585367"/>
          </a:xfrm>
        </p:grpSpPr>
        <p:sp>
          <p:nvSpPr>
            <p:cNvPr id="685" name="Google Shape;685;p22"/>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2"/>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 name="Google Shape;687;p22"/>
          <p:cNvSpPr/>
          <p:nvPr/>
        </p:nvSpPr>
        <p:spPr>
          <a:xfrm>
            <a:off x="230250" y="826897"/>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2"/>
          <p:cNvSpPr/>
          <p:nvPr/>
        </p:nvSpPr>
        <p:spPr>
          <a:xfrm>
            <a:off x="4512326" y="340138"/>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2"/>
          <p:cNvSpPr txBox="1">
            <a:spLocks noGrp="1"/>
          </p:cNvSpPr>
          <p:nvPr>
            <p:ph type="subTitle" idx="1"/>
          </p:nvPr>
        </p:nvSpPr>
        <p:spPr>
          <a:xfrm>
            <a:off x="1173300" y="2402601"/>
            <a:ext cx="3398700" cy="1336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690" name="Google Shape;690;p22"/>
          <p:cNvSpPr txBox="1">
            <a:spLocks noGrp="1"/>
          </p:cNvSpPr>
          <p:nvPr>
            <p:ph type="ctrTitle"/>
          </p:nvPr>
        </p:nvSpPr>
        <p:spPr>
          <a:xfrm>
            <a:off x="1173178" y="1757900"/>
            <a:ext cx="3398700" cy="644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000"/>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CUSTOM_33">
    <p:spTree>
      <p:nvGrpSpPr>
        <p:cNvPr id="1" name="Shape 691"/>
        <p:cNvGrpSpPr/>
        <p:nvPr/>
      </p:nvGrpSpPr>
      <p:grpSpPr>
        <a:xfrm>
          <a:off x="0" y="0"/>
          <a:ext cx="0" cy="0"/>
          <a:chOff x="0" y="0"/>
          <a:chExt cx="0" cy="0"/>
        </a:xfrm>
      </p:grpSpPr>
      <p:grpSp>
        <p:nvGrpSpPr>
          <p:cNvPr id="692" name="Google Shape;692;p23"/>
          <p:cNvGrpSpPr/>
          <p:nvPr/>
        </p:nvGrpSpPr>
        <p:grpSpPr>
          <a:xfrm rot="-4225303">
            <a:off x="-356364" y="4611753"/>
            <a:ext cx="1128862" cy="585377"/>
            <a:chOff x="-184105" y="1311292"/>
            <a:chExt cx="1128844" cy="585367"/>
          </a:xfrm>
        </p:grpSpPr>
        <p:sp>
          <p:nvSpPr>
            <p:cNvPr id="693" name="Google Shape;693;p23"/>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3"/>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23"/>
          <p:cNvGrpSpPr/>
          <p:nvPr/>
        </p:nvGrpSpPr>
        <p:grpSpPr>
          <a:xfrm rot="-7784505">
            <a:off x="487131" y="4611764"/>
            <a:ext cx="1128794" cy="585341"/>
            <a:chOff x="-184105" y="1311292"/>
            <a:chExt cx="1128844" cy="585367"/>
          </a:xfrm>
        </p:grpSpPr>
        <p:sp>
          <p:nvSpPr>
            <p:cNvPr id="696" name="Google Shape;696;p23"/>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3"/>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23"/>
          <p:cNvGrpSpPr/>
          <p:nvPr/>
        </p:nvGrpSpPr>
        <p:grpSpPr>
          <a:xfrm rot="5400000" flipH="1">
            <a:off x="272639" y="4990925"/>
            <a:ext cx="682014" cy="295992"/>
            <a:chOff x="-118799" y="1822933"/>
            <a:chExt cx="682014" cy="295992"/>
          </a:xfrm>
        </p:grpSpPr>
        <p:sp>
          <p:nvSpPr>
            <p:cNvPr id="699" name="Google Shape;699;p23"/>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3"/>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 name="Google Shape;701;p23"/>
          <p:cNvGrpSpPr/>
          <p:nvPr/>
        </p:nvGrpSpPr>
        <p:grpSpPr>
          <a:xfrm rot="-8100000">
            <a:off x="7924495" y="4782386"/>
            <a:ext cx="1128833" cy="585362"/>
            <a:chOff x="-184105" y="1311292"/>
            <a:chExt cx="1128844" cy="585367"/>
          </a:xfrm>
        </p:grpSpPr>
        <p:sp>
          <p:nvSpPr>
            <p:cNvPr id="702" name="Google Shape;702;p23"/>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3"/>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23"/>
          <p:cNvGrpSpPr/>
          <p:nvPr/>
        </p:nvGrpSpPr>
        <p:grpSpPr>
          <a:xfrm rot="-5792408">
            <a:off x="8052048" y="4187835"/>
            <a:ext cx="1526052" cy="990374"/>
            <a:chOff x="-317400" y="2698747"/>
            <a:chExt cx="1526040" cy="990367"/>
          </a:xfrm>
        </p:grpSpPr>
        <p:sp>
          <p:nvSpPr>
            <p:cNvPr id="705" name="Google Shape;705;p23"/>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3"/>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23"/>
          <p:cNvGrpSpPr/>
          <p:nvPr/>
        </p:nvGrpSpPr>
        <p:grpSpPr>
          <a:xfrm rot="-4662814">
            <a:off x="8583186" y="4041027"/>
            <a:ext cx="1128849" cy="585370"/>
            <a:chOff x="-184105" y="1311292"/>
            <a:chExt cx="1128844" cy="585367"/>
          </a:xfrm>
        </p:grpSpPr>
        <p:sp>
          <p:nvSpPr>
            <p:cNvPr id="708" name="Google Shape;708;p23"/>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3"/>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 name="Google Shape;710;p23"/>
          <p:cNvSpPr txBox="1">
            <a:spLocks noGrp="1"/>
          </p:cNvSpPr>
          <p:nvPr>
            <p:ph type="subTitle" idx="1"/>
          </p:nvPr>
        </p:nvSpPr>
        <p:spPr>
          <a:xfrm>
            <a:off x="951362" y="3716250"/>
            <a:ext cx="2125200" cy="75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11" name="Google Shape;711;p23"/>
          <p:cNvSpPr txBox="1">
            <a:spLocks noGrp="1"/>
          </p:cNvSpPr>
          <p:nvPr>
            <p:ph type="subTitle" idx="2"/>
          </p:nvPr>
        </p:nvSpPr>
        <p:spPr>
          <a:xfrm>
            <a:off x="3514681" y="3716250"/>
            <a:ext cx="2121300" cy="75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12" name="Google Shape;712;p23"/>
          <p:cNvSpPr txBox="1">
            <a:spLocks noGrp="1"/>
          </p:cNvSpPr>
          <p:nvPr>
            <p:ph type="ctrTitle"/>
          </p:nvPr>
        </p:nvSpPr>
        <p:spPr>
          <a:xfrm>
            <a:off x="951362" y="3483850"/>
            <a:ext cx="21252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13" name="Google Shape;713;p23"/>
          <p:cNvSpPr txBox="1">
            <a:spLocks noGrp="1"/>
          </p:cNvSpPr>
          <p:nvPr>
            <p:ph type="ctrTitle" idx="3"/>
          </p:nvPr>
        </p:nvSpPr>
        <p:spPr>
          <a:xfrm>
            <a:off x="3514681" y="3483850"/>
            <a:ext cx="2121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14" name="Google Shape;714;p23"/>
          <p:cNvSpPr txBox="1">
            <a:spLocks noGrp="1"/>
          </p:cNvSpPr>
          <p:nvPr>
            <p:ph type="subTitle" idx="4"/>
          </p:nvPr>
        </p:nvSpPr>
        <p:spPr>
          <a:xfrm>
            <a:off x="6074100" y="3715342"/>
            <a:ext cx="2121300" cy="75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15" name="Google Shape;715;p23"/>
          <p:cNvSpPr txBox="1">
            <a:spLocks noGrp="1"/>
          </p:cNvSpPr>
          <p:nvPr>
            <p:ph type="ctrTitle" idx="5"/>
          </p:nvPr>
        </p:nvSpPr>
        <p:spPr>
          <a:xfrm>
            <a:off x="6074100" y="3483850"/>
            <a:ext cx="2121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16" name="Google Shape;716;p23"/>
          <p:cNvSpPr txBox="1">
            <a:spLocks noGrp="1"/>
          </p:cNvSpPr>
          <p:nvPr>
            <p:ph type="ctrTitle" idx="6"/>
          </p:nvPr>
        </p:nvSpPr>
        <p:spPr>
          <a:xfrm>
            <a:off x="722750" y="536525"/>
            <a:ext cx="7717500" cy="64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600"/>
              <a:buNone/>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35">
    <p:spTree>
      <p:nvGrpSpPr>
        <p:cNvPr id="1" name="Shape 717"/>
        <p:cNvGrpSpPr/>
        <p:nvPr/>
      </p:nvGrpSpPr>
      <p:grpSpPr>
        <a:xfrm>
          <a:off x="0" y="0"/>
          <a:ext cx="0" cy="0"/>
          <a:chOff x="0" y="0"/>
          <a:chExt cx="0" cy="0"/>
        </a:xfrm>
      </p:grpSpPr>
      <p:grpSp>
        <p:nvGrpSpPr>
          <p:cNvPr id="718" name="Google Shape;718;p24"/>
          <p:cNvGrpSpPr/>
          <p:nvPr/>
        </p:nvGrpSpPr>
        <p:grpSpPr>
          <a:xfrm>
            <a:off x="-68109" y="3293410"/>
            <a:ext cx="739514" cy="695063"/>
            <a:chOff x="124191" y="3482660"/>
            <a:chExt cx="739514" cy="695063"/>
          </a:xfrm>
        </p:grpSpPr>
        <p:sp>
          <p:nvSpPr>
            <p:cNvPr id="719" name="Google Shape;719;p24"/>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4"/>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24"/>
          <p:cNvGrpSpPr/>
          <p:nvPr/>
        </p:nvGrpSpPr>
        <p:grpSpPr>
          <a:xfrm rot="-1225597">
            <a:off x="870085" y="4339972"/>
            <a:ext cx="1526008" cy="990346"/>
            <a:chOff x="-317400" y="2698747"/>
            <a:chExt cx="1526040" cy="990367"/>
          </a:xfrm>
        </p:grpSpPr>
        <p:sp>
          <p:nvSpPr>
            <p:cNvPr id="722" name="Google Shape;722;p24"/>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4"/>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24"/>
          <p:cNvGrpSpPr/>
          <p:nvPr/>
        </p:nvGrpSpPr>
        <p:grpSpPr>
          <a:xfrm>
            <a:off x="-69165" y="3743944"/>
            <a:ext cx="457318" cy="1314767"/>
            <a:chOff x="-69165" y="3743944"/>
            <a:chExt cx="457318" cy="1314767"/>
          </a:xfrm>
        </p:grpSpPr>
        <p:sp>
          <p:nvSpPr>
            <p:cNvPr id="725" name="Google Shape;725;p24"/>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4"/>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24"/>
          <p:cNvGrpSpPr/>
          <p:nvPr/>
        </p:nvGrpSpPr>
        <p:grpSpPr>
          <a:xfrm>
            <a:off x="340472" y="4913318"/>
            <a:ext cx="974698" cy="470491"/>
            <a:chOff x="388097" y="4985180"/>
            <a:chExt cx="974698" cy="470491"/>
          </a:xfrm>
        </p:grpSpPr>
        <p:sp>
          <p:nvSpPr>
            <p:cNvPr id="728" name="Google Shape;728;p24"/>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4"/>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24"/>
          <p:cNvGrpSpPr/>
          <p:nvPr/>
        </p:nvGrpSpPr>
        <p:grpSpPr>
          <a:xfrm>
            <a:off x="28793" y="3958506"/>
            <a:ext cx="1045183" cy="1481774"/>
            <a:chOff x="309743" y="3942481"/>
            <a:chExt cx="1045183" cy="1481774"/>
          </a:xfrm>
        </p:grpSpPr>
        <p:sp>
          <p:nvSpPr>
            <p:cNvPr id="731" name="Google Shape;731;p24"/>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4"/>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24"/>
          <p:cNvGrpSpPr/>
          <p:nvPr/>
        </p:nvGrpSpPr>
        <p:grpSpPr>
          <a:xfrm rot="-5400000">
            <a:off x="3003636" y="4360947"/>
            <a:ext cx="661098" cy="1178789"/>
            <a:chOff x="-24712" y="1901786"/>
            <a:chExt cx="661098" cy="1178789"/>
          </a:xfrm>
        </p:grpSpPr>
        <p:sp>
          <p:nvSpPr>
            <p:cNvPr id="734" name="Google Shape;734;p24"/>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4"/>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24"/>
          <p:cNvGrpSpPr/>
          <p:nvPr/>
        </p:nvGrpSpPr>
        <p:grpSpPr>
          <a:xfrm rot="-5400000">
            <a:off x="1716327" y="4718905"/>
            <a:ext cx="412866" cy="878301"/>
            <a:chOff x="-108311" y="783480"/>
            <a:chExt cx="412866" cy="878301"/>
          </a:xfrm>
        </p:grpSpPr>
        <p:sp>
          <p:nvSpPr>
            <p:cNvPr id="737" name="Google Shape;737;p24"/>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4"/>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24"/>
          <p:cNvGrpSpPr/>
          <p:nvPr/>
        </p:nvGrpSpPr>
        <p:grpSpPr>
          <a:xfrm rot="-5400000">
            <a:off x="2472926" y="4885975"/>
            <a:ext cx="682014" cy="295992"/>
            <a:chOff x="-118799" y="1822933"/>
            <a:chExt cx="682014" cy="295992"/>
          </a:xfrm>
        </p:grpSpPr>
        <p:sp>
          <p:nvSpPr>
            <p:cNvPr id="740" name="Google Shape;740;p24"/>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4"/>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24"/>
          <p:cNvGrpSpPr/>
          <p:nvPr/>
        </p:nvGrpSpPr>
        <p:grpSpPr>
          <a:xfrm rot="-5400000">
            <a:off x="1882557" y="4583178"/>
            <a:ext cx="1128844" cy="585367"/>
            <a:chOff x="-184105" y="1311292"/>
            <a:chExt cx="1128844" cy="585367"/>
          </a:xfrm>
        </p:grpSpPr>
        <p:sp>
          <p:nvSpPr>
            <p:cNvPr id="743" name="Google Shape;743;p24"/>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4"/>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24"/>
          <p:cNvGrpSpPr/>
          <p:nvPr/>
        </p:nvGrpSpPr>
        <p:grpSpPr>
          <a:xfrm rot="1225597" flipH="1">
            <a:off x="7099097" y="4290972"/>
            <a:ext cx="1526008" cy="990346"/>
            <a:chOff x="-317400" y="2698747"/>
            <a:chExt cx="1526040" cy="990367"/>
          </a:xfrm>
        </p:grpSpPr>
        <p:sp>
          <p:nvSpPr>
            <p:cNvPr id="746" name="Google Shape;746;p24"/>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4"/>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24"/>
          <p:cNvGrpSpPr/>
          <p:nvPr/>
        </p:nvGrpSpPr>
        <p:grpSpPr>
          <a:xfrm flipH="1">
            <a:off x="9107036" y="3694944"/>
            <a:ext cx="457318" cy="1314767"/>
            <a:chOff x="-69165" y="3743944"/>
            <a:chExt cx="457318" cy="1314767"/>
          </a:xfrm>
        </p:grpSpPr>
        <p:sp>
          <p:nvSpPr>
            <p:cNvPr id="749" name="Google Shape;749;p24"/>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4"/>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24"/>
          <p:cNvGrpSpPr/>
          <p:nvPr/>
        </p:nvGrpSpPr>
        <p:grpSpPr>
          <a:xfrm flipH="1">
            <a:off x="8318694" y="4798730"/>
            <a:ext cx="974698" cy="470491"/>
            <a:chOff x="388097" y="4985180"/>
            <a:chExt cx="974698" cy="470491"/>
          </a:xfrm>
        </p:grpSpPr>
        <p:sp>
          <p:nvSpPr>
            <p:cNvPr id="752" name="Google Shape;752;p24"/>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4"/>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24"/>
          <p:cNvGrpSpPr/>
          <p:nvPr/>
        </p:nvGrpSpPr>
        <p:grpSpPr>
          <a:xfrm flipH="1">
            <a:off x="8239838" y="3858544"/>
            <a:ext cx="1045183" cy="1481774"/>
            <a:chOff x="309743" y="3942481"/>
            <a:chExt cx="1045183" cy="1481774"/>
          </a:xfrm>
        </p:grpSpPr>
        <p:sp>
          <p:nvSpPr>
            <p:cNvPr id="755" name="Google Shape;755;p24"/>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4"/>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24"/>
          <p:cNvGrpSpPr/>
          <p:nvPr/>
        </p:nvGrpSpPr>
        <p:grpSpPr>
          <a:xfrm rot="5400000" flipH="1">
            <a:off x="5830456" y="4311947"/>
            <a:ext cx="661098" cy="1178789"/>
            <a:chOff x="-24712" y="1901786"/>
            <a:chExt cx="661098" cy="1178789"/>
          </a:xfrm>
        </p:grpSpPr>
        <p:sp>
          <p:nvSpPr>
            <p:cNvPr id="758" name="Google Shape;758;p24"/>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4"/>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24"/>
          <p:cNvGrpSpPr/>
          <p:nvPr/>
        </p:nvGrpSpPr>
        <p:grpSpPr>
          <a:xfrm flipH="1">
            <a:off x="8470134" y="2956873"/>
            <a:ext cx="739514" cy="695063"/>
            <a:chOff x="124191" y="3482660"/>
            <a:chExt cx="739514" cy="695063"/>
          </a:xfrm>
        </p:grpSpPr>
        <p:sp>
          <p:nvSpPr>
            <p:cNvPr id="761" name="Google Shape;761;p24"/>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4"/>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24"/>
          <p:cNvGrpSpPr/>
          <p:nvPr/>
        </p:nvGrpSpPr>
        <p:grpSpPr>
          <a:xfrm rot="5400000" flipH="1">
            <a:off x="7328121" y="4594818"/>
            <a:ext cx="412866" cy="878301"/>
            <a:chOff x="-108311" y="783480"/>
            <a:chExt cx="412866" cy="878301"/>
          </a:xfrm>
        </p:grpSpPr>
        <p:sp>
          <p:nvSpPr>
            <p:cNvPr id="764" name="Google Shape;764;p24"/>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4"/>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24"/>
          <p:cNvGrpSpPr/>
          <p:nvPr/>
        </p:nvGrpSpPr>
        <p:grpSpPr>
          <a:xfrm rot="5400000" flipH="1">
            <a:off x="6340249" y="4836975"/>
            <a:ext cx="682014" cy="295992"/>
            <a:chOff x="-118799" y="1822933"/>
            <a:chExt cx="682014" cy="295992"/>
          </a:xfrm>
        </p:grpSpPr>
        <p:sp>
          <p:nvSpPr>
            <p:cNvPr id="767" name="Google Shape;767;p24"/>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4"/>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24"/>
          <p:cNvGrpSpPr/>
          <p:nvPr/>
        </p:nvGrpSpPr>
        <p:grpSpPr>
          <a:xfrm rot="5400000" flipH="1">
            <a:off x="6483788" y="4534178"/>
            <a:ext cx="1128844" cy="585367"/>
            <a:chOff x="-184105" y="1311292"/>
            <a:chExt cx="1128844" cy="585367"/>
          </a:xfrm>
        </p:grpSpPr>
        <p:sp>
          <p:nvSpPr>
            <p:cNvPr id="770" name="Google Shape;770;p24"/>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4"/>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 name="Google Shape;772;p24"/>
          <p:cNvSpPr/>
          <p:nvPr/>
        </p:nvSpPr>
        <p:spPr>
          <a:xfrm>
            <a:off x="-657300" y="2495547"/>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4"/>
          <p:cNvSpPr/>
          <p:nvPr/>
        </p:nvSpPr>
        <p:spPr>
          <a:xfrm>
            <a:off x="8360426" y="1264838"/>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4"/>
          <p:cNvSpPr/>
          <p:nvPr/>
        </p:nvSpPr>
        <p:spPr>
          <a:xfrm>
            <a:off x="6980225" y="106222"/>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4"/>
          <p:cNvSpPr/>
          <p:nvPr/>
        </p:nvSpPr>
        <p:spPr>
          <a:xfrm>
            <a:off x="210501" y="952613"/>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4"/>
          <p:cNvSpPr txBox="1">
            <a:spLocks noGrp="1"/>
          </p:cNvSpPr>
          <p:nvPr>
            <p:ph type="subTitle" idx="1"/>
          </p:nvPr>
        </p:nvSpPr>
        <p:spPr>
          <a:xfrm>
            <a:off x="714600" y="1975177"/>
            <a:ext cx="2570100" cy="5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77" name="Google Shape;777;p24"/>
          <p:cNvSpPr txBox="1">
            <a:spLocks noGrp="1"/>
          </p:cNvSpPr>
          <p:nvPr>
            <p:ph type="subTitle" idx="2"/>
          </p:nvPr>
        </p:nvSpPr>
        <p:spPr>
          <a:xfrm>
            <a:off x="3285827" y="1975177"/>
            <a:ext cx="2572500" cy="5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78" name="Google Shape;778;p24"/>
          <p:cNvSpPr txBox="1">
            <a:spLocks noGrp="1"/>
          </p:cNvSpPr>
          <p:nvPr>
            <p:ph type="ctrTitle"/>
          </p:nvPr>
        </p:nvSpPr>
        <p:spPr>
          <a:xfrm>
            <a:off x="713302" y="1666575"/>
            <a:ext cx="2572500" cy="384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79" name="Google Shape;779;p24"/>
          <p:cNvSpPr txBox="1">
            <a:spLocks noGrp="1"/>
          </p:cNvSpPr>
          <p:nvPr>
            <p:ph type="ctrTitle" idx="3"/>
          </p:nvPr>
        </p:nvSpPr>
        <p:spPr>
          <a:xfrm>
            <a:off x="3285808" y="1666575"/>
            <a:ext cx="2572500" cy="384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80" name="Google Shape;780;p24"/>
          <p:cNvSpPr txBox="1">
            <a:spLocks noGrp="1"/>
          </p:cNvSpPr>
          <p:nvPr>
            <p:ph type="subTitle" idx="4"/>
          </p:nvPr>
        </p:nvSpPr>
        <p:spPr>
          <a:xfrm>
            <a:off x="5859575" y="1975178"/>
            <a:ext cx="2570100" cy="5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81" name="Google Shape;781;p24"/>
          <p:cNvSpPr txBox="1">
            <a:spLocks noGrp="1"/>
          </p:cNvSpPr>
          <p:nvPr>
            <p:ph type="ctrTitle" idx="5"/>
          </p:nvPr>
        </p:nvSpPr>
        <p:spPr>
          <a:xfrm>
            <a:off x="5858297" y="1666575"/>
            <a:ext cx="2572500" cy="384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82" name="Google Shape;782;p24"/>
          <p:cNvSpPr txBox="1">
            <a:spLocks noGrp="1"/>
          </p:cNvSpPr>
          <p:nvPr>
            <p:ph type="subTitle" idx="6"/>
          </p:nvPr>
        </p:nvSpPr>
        <p:spPr>
          <a:xfrm>
            <a:off x="714600" y="3355375"/>
            <a:ext cx="2570100" cy="5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83" name="Google Shape;783;p24"/>
          <p:cNvSpPr txBox="1">
            <a:spLocks noGrp="1"/>
          </p:cNvSpPr>
          <p:nvPr>
            <p:ph type="subTitle" idx="7"/>
          </p:nvPr>
        </p:nvSpPr>
        <p:spPr>
          <a:xfrm>
            <a:off x="3285826" y="3355375"/>
            <a:ext cx="2572500" cy="5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84" name="Google Shape;784;p24"/>
          <p:cNvSpPr txBox="1">
            <a:spLocks noGrp="1"/>
          </p:cNvSpPr>
          <p:nvPr>
            <p:ph type="ctrTitle" idx="8"/>
          </p:nvPr>
        </p:nvSpPr>
        <p:spPr>
          <a:xfrm>
            <a:off x="713302" y="3046768"/>
            <a:ext cx="2572500" cy="384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85" name="Google Shape;785;p24"/>
          <p:cNvSpPr txBox="1">
            <a:spLocks noGrp="1"/>
          </p:cNvSpPr>
          <p:nvPr>
            <p:ph type="ctrTitle" idx="9"/>
          </p:nvPr>
        </p:nvSpPr>
        <p:spPr>
          <a:xfrm>
            <a:off x="3285808" y="3046768"/>
            <a:ext cx="2572500" cy="384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86" name="Google Shape;786;p24"/>
          <p:cNvSpPr txBox="1">
            <a:spLocks noGrp="1"/>
          </p:cNvSpPr>
          <p:nvPr>
            <p:ph type="subTitle" idx="13"/>
          </p:nvPr>
        </p:nvSpPr>
        <p:spPr>
          <a:xfrm>
            <a:off x="5859579" y="3355375"/>
            <a:ext cx="2570100" cy="5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87" name="Google Shape;787;p24"/>
          <p:cNvSpPr txBox="1">
            <a:spLocks noGrp="1"/>
          </p:cNvSpPr>
          <p:nvPr>
            <p:ph type="ctrTitle" idx="14"/>
          </p:nvPr>
        </p:nvSpPr>
        <p:spPr>
          <a:xfrm>
            <a:off x="5858297" y="3046768"/>
            <a:ext cx="2572500" cy="384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88" name="Google Shape;788;p24"/>
          <p:cNvSpPr txBox="1">
            <a:spLocks noGrp="1"/>
          </p:cNvSpPr>
          <p:nvPr>
            <p:ph type="ctrTitle" idx="15"/>
          </p:nvPr>
        </p:nvSpPr>
        <p:spPr>
          <a:xfrm>
            <a:off x="722750" y="536525"/>
            <a:ext cx="7717500" cy="64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600"/>
              <a:buNone/>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11_1_2_1">
    <p:spTree>
      <p:nvGrpSpPr>
        <p:cNvPr id="1" name="Shape 789"/>
        <p:cNvGrpSpPr/>
        <p:nvPr/>
      </p:nvGrpSpPr>
      <p:grpSpPr>
        <a:xfrm>
          <a:off x="0" y="0"/>
          <a:ext cx="0" cy="0"/>
          <a:chOff x="0" y="0"/>
          <a:chExt cx="0" cy="0"/>
        </a:xfrm>
      </p:grpSpPr>
      <p:grpSp>
        <p:nvGrpSpPr>
          <p:cNvPr id="790" name="Google Shape;790;p25"/>
          <p:cNvGrpSpPr/>
          <p:nvPr/>
        </p:nvGrpSpPr>
        <p:grpSpPr>
          <a:xfrm rot="-4225303">
            <a:off x="-356364" y="4611753"/>
            <a:ext cx="1128862" cy="585377"/>
            <a:chOff x="-184105" y="1311292"/>
            <a:chExt cx="1128844" cy="585367"/>
          </a:xfrm>
        </p:grpSpPr>
        <p:sp>
          <p:nvSpPr>
            <p:cNvPr id="791" name="Google Shape;791;p25"/>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5"/>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25"/>
          <p:cNvGrpSpPr/>
          <p:nvPr/>
        </p:nvGrpSpPr>
        <p:grpSpPr>
          <a:xfrm rot="-7784505">
            <a:off x="487131" y="4611764"/>
            <a:ext cx="1128794" cy="585341"/>
            <a:chOff x="-184105" y="1311292"/>
            <a:chExt cx="1128844" cy="585367"/>
          </a:xfrm>
        </p:grpSpPr>
        <p:sp>
          <p:nvSpPr>
            <p:cNvPr id="794" name="Google Shape;794;p25"/>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5"/>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25"/>
          <p:cNvGrpSpPr/>
          <p:nvPr/>
        </p:nvGrpSpPr>
        <p:grpSpPr>
          <a:xfrm rot="5400000" flipH="1">
            <a:off x="272639" y="4990925"/>
            <a:ext cx="682014" cy="295992"/>
            <a:chOff x="-118799" y="1822933"/>
            <a:chExt cx="682014" cy="295992"/>
          </a:xfrm>
        </p:grpSpPr>
        <p:sp>
          <p:nvSpPr>
            <p:cNvPr id="797" name="Google Shape;797;p25"/>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5"/>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25"/>
          <p:cNvGrpSpPr/>
          <p:nvPr/>
        </p:nvGrpSpPr>
        <p:grpSpPr>
          <a:xfrm rot="-8502264">
            <a:off x="8527517" y="2950579"/>
            <a:ext cx="681993" cy="295983"/>
            <a:chOff x="-118799" y="1822933"/>
            <a:chExt cx="682014" cy="295992"/>
          </a:xfrm>
        </p:grpSpPr>
        <p:sp>
          <p:nvSpPr>
            <p:cNvPr id="800" name="Google Shape;800;p25"/>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5"/>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25"/>
          <p:cNvGrpSpPr/>
          <p:nvPr/>
        </p:nvGrpSpPr>
        <p:grpSpPr>
          <a:xfrm rot="7547287">
            <a:off x="8264427" y="422055"/>
            <a:ext cx="1128865" cy="585378"/>
            <a:chOff x="-184105" y="1311292"/>
            <a:chExt cx="1128844" cy="585367"/>
          </a:xfrm>
        </p:grpSpPr>
        <p:sp>
          <p:nvSpPr>
            <p:cNvPr id="803" name="Google Shape;803;p25"/>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5"/>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 name="Google Shape;805;p25"/>
          <p:cNvSpPr txBox="1">
            <a:spLocks noGrp="1"/>
          </p:cNvSpPr>
          <p:nvPr>
            <p:ph type="ctrTitle"/>
          </p:nvPr>
        </p:nvSpPr>
        <p:spPr>
          <a:xfrm>
            <a:off x="713275" y="539499"/>
            <a:ext cx="3867300" cy="906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600"/>
              <a:buNone/>
              <a:defRPr sz="7200"/>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806" name="Google Shape;806;p25"/>
          <p:cNvSpPr txBox="1">
            <a:spLocks noGrp="1"/>
          </p:cNvSpPr>
          <p:nvPr>
            <p:ph type="subTitle" idx="1"/>
          </p:nvPr>
        </p:nvSpPr>
        <p:spPr>
          <a:xfrm>
            <a:off x="713275" y="1446100"/>
            <a:ext cx="43392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07" name="Google Shape;807;p25"/>
          <p:cNvSpPr txBox="1"/>
          <p:nvPr/>
        </p:nvSpPr>
        <p:spPr>
          <a:xfrm>
            <a:off x="4572000" y="539500"/>
            <a:ext cx="3867300" cy="6297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000">
                <a:solidFill>
                  <a:schemeClr val="dk1"/>
                </a:solidFill>
                <a:latin typeface="Poppins"/>
                <a:ea typeface="Poppins"/>
                <a:cs typeface="Poppins"/>
                <a:sym typeface="Poppins"/>
              </a:rPr>
              <a:t>CREDITS: This presentation template was created by </a:t>
            </a:r>
            <a:r>
              <a:rPr lang="en" sz="1000" b="1">
                <a:solidFill>
                  <a:schemeClr val="dk1"/>
                </a:solidFill>
                <a:uFill>
                  <a:noFill/>
                </a:uFill>
                <a:latin typeface="Poppins"/>
                <a:ea typeface="Poppins"/>
                <a:cs typeface="Poppins"/>
                <a:sym typeface="Poppins"/>
                <a:hlinkClick r:id="rId2">
                  <a:extLst>
                    <a:ext uri="{A12FA001-AC4F-418D-AE19-62706E023703}">
                      <ahyp:hlinkClr xmlns:ahyp="http://schemas.microsoft.com/office/drawing/2018/hyperlinkcolor" val="tx"/>
                    </a:ext>
                  </a:extLst>
                </a:hlinkClick>
              </a:rPr>
              <a:t>Slidesgo</a:t>
            </a:r>
            <a:r>
              <a:rPr lang="en" sz="1000">
                <a:solidFill>
                  <a:schemeClr val="dk1"/>
                </a:solidFill>
                <a:latin typeface="Poppins"/>
                <a:ea typeface="Poppins"/>
                <a:cs typeface="Poppins"/>
                <a:sym typeface="Poppins"/>
              </a:rPr>
              <a:t>, and includes icons by </a:t>
            </a:r>
            <a:r>
              <a:rPr lang="en" sz="1000" b="1">
                <a:solidFill>
                  <a:schemeClr val="dk1"/>
                </a:solidFill>
                <a:uFill>
                  <a:noFill/>
                </a:uFill>
                <a:latin typeface="Poppins"/>
                <a:ea typeface="Poppins"/>
                <a:cs typeface="Poppins"/>
                <a:sym typeface="Poppins"/>
                <a:hlinkClick r:id="rId3">
                  <a:extLst>
                    <a:ext uri="{A12FA001-AC4F-418D-AE19-62706E023703}">
                      <ahyp:hlinkClr xmlns:ahyp="http://schemas.microsoft.com/office/drawing/2018/hyperlinkcolor" val="tx"/>
                    </a:ext>
                  </a:extLst>
                </a:hlinkClick>
              </a:rPr>
              <a:t>Flaticon</a:t>
            </a:r>
            <a:r>
              <a:rPr lang="en" sz="1000">
                <a:solidFill>
                  <a:schemeClr val="dk1"/>
                </a:solidFill>
                <a:latin typeface="Poppins"/>
                <a:ea typeface="Poppins"/>
                <a:cs typeface="Poppins"/>
                <a:sym typeface="Poppins"/>
              </a:rPr>
              <a:t>, and infographics &amp; images by </a:t>
            </a:r>
            <a:r>
              <a:rPr lang="en" sz="1000" b="1">
                <a:solidFill>
                  <a:schemeClr val="dk1"/>
                </a:solidFill>
                <a:uFill>
                  <a:noFill/>
                </a:uFill>
                <a:latin typeface="Poppins"/>
                <a:ea typeface="Poppins"/>
                <a:cs typeface="Poppins"/>
                <a:sym typeface="Poppins"/>
                <a:hlinkClick r:id="rId4">
                  <a:extLst>
                    <a:ext uri="{A12FA001-AC4F-418D-AE19-62706E023703}">
                      <ahyp:hlinkClr xmlns:ahyp="http://schemas.microsoft.com/office/drawing/2018/hyperlinkcolor" val="tx"/>
                    </a:ext>
                  </a:extLst>
                </a:hlinkClick>
              </a:rPr>
              <a:t>Freepik</a:t>
            </a:r>
            <a:r>
              <a:rPr lang="en" sz="1000">
                <a:solidFill>
                  <a:schemeClr val="dk1"/>
                </a:solidFill>
                <a:latin typeface="Poppins"/>
                <a:ea typeface="Poppins"/>
                <a:cs typeface="Poppins"/>
                <a:sym typeface="Poppins"/>
              </a:rPr>
              <a:t> </a:t>
            </a:r>
            <a:endParaRPr sz="1000">
              <a:solidFill>
                <a:schemeClr val="dk1"/>
              </a:solidFill>
              <a:latin typeface="Poppins"/>
              <a:ea typeface="Poppins"/>
              <a:cs typeface="Poppins"/>
              <a:sym typeface="Poppins"/>
            </a:endParaRPr>
          </a:p>
        </p:txBody>
      </p:sp>
      <p:sp>
        <p:nvSpPr>
          <p:cNvPr id="808" name="Google Shape;808;p25"/>
          <p:cNvSpPr/>
          <p:nvPr/>
        </p:nvSpPr>
        <p:spPr>
          <a:xfrm>
            <a:off x="-895425" y="3033122"/>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5"/>
          <p:cNvSpPr/>
          <p:nvPr/>
        </p:nvSpPr>
        <p:spPr>
          <a:xfrm>
            <a:off x="6980225" y="106222"/>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5"/>
          <p:cNvSpPr/>
          <p:nvPr/>
        </p:nvSpPr>
        <p:spPr>
          <a:xfrm>
            <a:off x="-94299" y="1202150"/>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5"/>
          <p:cNvSpPr/>
          <p:nvPr/>
        </p:nvSpPr>
        <p:spPr>
          <a:xfrm>
            <a:off x="8360426" y="1493438"/>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37">
    <p:spTree>
      <p:nvGrpSpPr>
        <p:cNvPr id="1" name="Shape 812"/>
        <p:cNvGrpSpPr/>
        <p:nvPr/>
      </p:nvGrpSpPr>
      <p:grpSpPr>
        <a:xfrm>
          <a:off x="0" y="0"/>
          <a:ext cx="0" cy="0"/>
          <a:chOff x="0" y="0"/>
          <a:chExt cx="0" cy="0"/>
        </a:xfrm>
      </p:grpSpPr>
      <p:grpSp>
        <p:nvGrpSpPr>
          <p:cNvPr id="813" name="Google Shape;813;p26"/>
          <p:cNvGrpSpPr/>
          <p:nvPr/>
        </p:nvGrpSpPr>
        <p:grpSpPr>
          <a:xfrm>
            <a:off x="-68109" y="3293410"/>
            <a:ext cx="739514" cy="695063"/>
            <a:chOff x="124191" y="3482660"/>
            <a:chExt cx="739514" cy="695063"/>
          </a:xfrm>
        </p:grpSpPr>
        <p:sp>
          <p:nvSpPr>
            <p:cNvPr id="814" name="Google Shape;814;p26"/>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6"/>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26"/>
          <p:cNvGrpSpPr/>
          <p:nvPr/>
        </p:nvGrpSpPr>
        <p:grpSpPr>
          <a:xfrm rot="-1225597">
            <a:off x="870085" y="4339972"/>
            <a:ext cx="1526008" cy="990346"/>
            <a:chOff x="-317400" y="2698747"/>
            <a:chExt cx="1526040" cy="990367"/>
          </a:xfrm>
        </p:grpSpPr>
        <p:sp>
          <p:nvSpPr>
            <p:cNvPr id="817" name="Google Shape;817;p26"/>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6"/>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26"/>
          <p:cNvGrpSpPr/>
          <p:nvPr/>
        </p:nvGrpSpPr>
        <p:grpSpPr>
          <a:xfrm>
            <a:off x="-69165" y="3743944"/>
            <a:ext cx="457318" cy="1314767"/>
            <a:chOff x="-69165" y="3743944"/>
            <a:chExt cx="457318" cy="1314767"/>
          </a:xfrm>
        </p:grpSpPr>
        <p:sp>
          <p:nvSpPr>
            <p:cNvPr id="820" name="Google Shape;820;p26"/>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6"/>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26"/>
          <p:cNvGrpSpPr/>
          <p:nvPr/>
        </p:nvGrpSpPr>
        <p:grpSpPr>
          <a:xfrm>
            <a:off x="340472" y="4913318"/>
            <a:ext cx="974698" cy="470491"/>
            <a:chOff x="388097" y="4985180"/>
            <a:chExt cx="974698" cy="470491"/>
          </a:xfrm>
        </p:grpSpPr>
        <p:sp>
          <p:nvSpPr>
            <p:cNvPr id="823" name="Google Shape;823;p26"/>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6"/>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26"/>
          <p:cNvGrpSpPr/>
          <p:nvPr/>
        </p:nvGrpSpPr>
        <p:grpSpPr>
          <a:xfrm>
            <a:off x="28793" y="3958506"/>
            <a:ext cx="1045183" cy="1481774"/>
            <a:chOff x="309743" y="3942481"/>
            <a:chExt cx="1045183" cy="1481774"/>
          </a:xfrm>
        </p:grpSpPr>
        <p:sp>
          <p:nvSpPr>
            <p:cNvPr id="826" name="Google Shape;826;p26"/>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6"/>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26"/>
          <p:cNvGrpSpPr/>
          <p:nvPr/>
        </p:nvGrpSpPr>
        <p:grpSpPr>
          <a:xfrm rot="-5400000">
            <a:off x="3003636" y="4360947"/>
            <a:ext cx="661098" cy="1178789"/>
            <a:chOff x="-24712" y="1901786"/>
            <a:chExt cx="661098" cy="1178789"/>
          </a:xfrm>
        </p:grpSpPr>
        <p:sp>
          <p:nvSpPr>
            <p:cNvPr id="829" name="Google Shape;829;p26"/>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6"/>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 name="Google Shape;831;p26"/>
          <p:cNvGrpSpPr/>
          <p:nvPr/>
        </p:nvGrpSpPr>
        <p:grpSpPr>
          <a:xfrm rot="-5400000">
            <a:off x="1716327" y="4718905"/>
            <a:ext cx="412866" cy="878301"/>
            <a:chOff x="-108311" y="783480"/>
            <a:chExt cx="412866" cy="878301"/>
          </a:xfrm>
        </p:grpSpPr>
        <p:sp>
          <p:nvSpPr>
            <p:cNvPr id="832" name="Google Shape;832;p26"/>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6"/>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26"/>
          <p:cNvGrpSpPr/>
          <p:nvPr/>
        </p:nvGrpSpPr>
        <p:grpSpPr>
          <a:xfrm rot="-5400000">
            <a:off x="2472926" y="4885975"/>
            <a:ext cx="682014" cy="295992"/>
            <a:chOff x="-118799" y="1822933"/>
            <a:chExt cx="682014" cy="295992"/>
          </a:xfrm>
        </p:grpSpPr>
        <p:sp>
          <p:nvSpPr>
            <p:cNvPr id="835" name="Google Shape;835;p26"/>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6"/>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26"/>
          <p:cNvGrpSpPr/>
          <p:nvPr/>
        </p:nvGrpSpPr>
        <p:grpSpPr>
          <a:xfrm rot="-5400000">
            <a:off x="1882557" y="4583178"/>
            <a:ext cx="1128844" cy="585367"/>
            <a:chOff x="-184105" y="1311292"/>
            <a:chExt cx="1128844" cy="585367"/>
          </a:xfrm>
        </p:grpSpPr>
        <p:sp>
          <p:nvSpPr>
            <p:cNvPr id="838" name="Google Shape;838;p26"/>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6"/>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26"/>
          <p:cNvGrpSpPr/>
          <p:nvPr/>
        </p:nvGrpSpPr>
        <p:grpSpPr>
          <a:xfrm rot="1225597" flipH="1">
            <a:off x="7099097" y="4290972"/>
            <a:ext cx="1526008" cy="990346"/>
            <a:chOff x="-317400" y="2698747"/>
            <a:chExt cx="1526040" cy="990367"/>
          </a:xfrm>
        </p:grpSpPr>
        <p:sp>
          <p:nvSpPr>
            <p:cNvPr id="841" name="Google Shape;841;p26"/>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6"/>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26"/>
          <p:cNvGrpSpPr/>
          <p:nvPr/>
        </p:nvGrpSpPr>
        <p:grpSpPr>
          <a:xfrm flipH="1">
            <a:off x="9107036" y="3694944"/>
            <a:ext cx="457318" cy="1314767"/>
            <a:chOff x="-69165" y="3743944"/>
            <a:chExt cx="457318" cy="1314767"/>
          </a:xfrm>
        </p:grpSpPr>
        <p:sp>
          <p:nvSpPr>
            <p:cNvPr id="844" name="Google Shape;844;p26"/>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6"/>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26"/>
          <p:cNvGrpSpPr/>
          <p:nvPr/>
        </p:nvGrpSpPr>
        <p:grpSpPr>
          <a:xfrm flipH="1">
            <a:off x="8318694" y="4798730"/>
            <a:ext cx="974698" cy="470491"/>
            <a:chOff x="388097" y="4985180"/>
            <a:chExt cx="974698" cy="470491"/>
          </a:xfrm>
        </p:grpSpPr>
        <p:sp>
          <p:nvSpPr>
            <p:cNvPr id="847" name="Google Shape;847;p26"/>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6"/>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26"/>
          <p:cNvGrpSpPr/>
          <p:nvPr/>
        </p:nvGrpSpPr>
        <p:grpSpPr>
          <a:xfrm flipH="1">
            <a:off x="8239838" y="3858544"/>
            <a:ext cx="1045183" cy="1481774"/>
            <a:chOff x="309743" y="3942481"/>
            <a:chExt cx="1045183" cy="1481774"/>
          </a:xfrm>
        </p:grpSpPr>
        <p:sp>
          <p:nvSpPr>
            <p:cNvPr id="850" name="Google Shape;850;p26"/>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6"/>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26"/>
          <p:cNvGrpSpPr/>
          <p:nvPr/>
        </p:nvGrpSpPr>
        <p:grpSpPr>
          <a:xfrm rot="5400000" flipH="1">
            <a:off x="5830456" y="4311947"/>
            <a:ext cx="661098" cy="1178789"/>
            <a:chOff x="-24712" y="1901786"/>
            <a:chExt cx="661098" cy="1178789"/>
          </a:xfrm>
        </p:grpSpPr>
        <p:sp>
          <p:nvSpPr>
            <p:cNvPr id="853" name="Google Shape;853;p26"/>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6"/>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26"/>
          <p:cNvGrpSpPr/>
          <p:nvPr/>
        </p:nvGrpSpPr>
        <p:grpSpPr>
          <a:xfrm flipH="1">
            <a:off x="8470134" y="2956873"/>
            <a:ext cx="739514" cy="695063"/>
            <a:chOff x="124191" y="3482660"/>
            <a:chExt cx="739514" cy="695063"/>
          </a:xfrm>
        </p:grpSpPr>
        <p:sp>
          <p:nvSpPr>
            <p:cNvPr id="856" name="Google Shape;856;p26"/>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6"/>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26"/>
          <p:cNvGrpSpPr/>
          <p:nvPr/>
        </p:nvGrpSpPr>
        <p:grpSpPr>
          <a:xfrm rot="5400000" flipH="1">
            <a:off x="7328121" y="4594818"/>
            <a:ext cx="412866" cy="878301"/>
            <a:chOff x="-108311" y="783480"/>
            <a:chExt cx="412866" cy="878301"/>
          </a:xfrm>
        </p:grpSpPr>
        <p:sp>
          <p:nvSpPr>
            <p:cNvPr id="859" name="Google Shape;859;p26"/>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6"/>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26"/>
          <p:cNvGrpSpPr/>
          <p:nvPr/>
        </p:nvGrpSpPr>
        <p:grpSpPr>
          <a:xfrm rot="5400000" flipH="1">
            <a:off x="6340249" y="4836975"/>
            <a:ext cx="682014" cy="295992"/>
            <a:chOff x="-118799" y="1822933"/>
            <a:chExt cx="682014" cy="295992"/>
          </a:xfrm>
        </p:grpSpPr>
        <p:sp>
          <p:nvSpPr>
            <p:cNvPr id="862" name="Google Shape;862;p26"/>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6"/>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26"/>
          <p:cNvGrpSpPr/>
          <p:nvPr/>
        </p:nvGrpSpPr>
        <p:grpSpPr>
          <a:xfrm rot="5400000" flipH="1">
            <a:off x="6483788" y="4534178"/>
            <a:ext cx="1128844" cy="585367"/>
            <a:chOff x="-184105" y="1311292"/>
            <a:chExt cx="1128844" cy="585367"/>
          </a:xfrm>
        </p:grpSpPr>
        <p:sp>
          <p:nvSpPr>
            <p:cNvPr id="865" name="Google Shape;865;p26"/>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6"/>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 name="Google Shape;867;p26"/>
          <p:cNvSpPr/>
          <p:nvPr/>
        </p:nvSpPr>
        <p:spPr>
          <a:xfrm>
            <a:off x="8360426" y="1264838"/>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6"/>
          <p:cNvSpPr/>
          <p:nvPr/>
        </p:nvSpPr>
        <p:spPr>
          <a:xfrm>
            <a:off x="6980225" y="106222"/>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38">
    <p:spTree>
      <p:nvGrpSpPr>
        <p:cNvPr id="1" name="Shape 869"/>
        <p:cNvGrpSpPr/>
        <p:nvPr/>
      </p:nvGrpSpPr>
      <p:grpSpPr>
        <a:xfrm>
          <a:off x="0" y="0"/>
          <a:ext cx="0" cy="0"/>
          <a:chOff x="0" y="0"/>
          <a:chExt cx="0" cy="0"/>
        </a:xfrm>
      </p:grpSpPr>
      <p:grpSp>
        <p:nvGrpSpPr>
          <p:cNvPr id="870" name="Google Shape;870;p27"/>
          <p:cNvGrpSpPr/>
          <p:nvPr/>
        </p:nvGrpSpPr>
        <p:grpSpPr>
          <a:xfrm rot="8100000">
            <a:off x="8490232" y="515348"/>
            <a:ext cx="1128833" cy="585362"/>
            <a:chOff x="-184105" y="1311292"/>
            <a:chExt cx="1128844" cy="585367"/>
          </a:xfrm>
        </p:grpSpPr>
        <p:sp>
          <p:nvSpPr>
            <p:cNvPr id="871" name="Google Shape;871;p27"/>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7"/>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27"/>
          <p:cNvGrpSpPr/>
          <p:nvPr/>
        </p:nvGrpSpPr>
        <p:grpSpPr>
          <a:xfrm rot="10407592">
            <a:off x="7899578" y="1068391"/>
            <a:ext cx="1526052" cy="990374"/>
            <a:chOff x="-317400" y="2698747"/>
            <a:chExt cx="1526040" cy="990367"/>
          </a:xfrm>
        </p:grpSpPr>
        <p:sp>
          <p:nvSpPr>
            <p:cNvPr id="874" name="Google Shape;874;p27"/>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7"/>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27"/>
          <p:cNvGrpSpPr/>
          <p:nvPr/>
        </p:nvGrpSpPr>
        <p:grpSpPr>
          <a:xfrm rot="4627950" flipH="1">
            <a:off x="8770794" y="1777714"/>
            <a:ext cx="682022" cy="295996"/>
            <a:chOff x="-118799" y="1822933"/>
            <a:chExt cx="682014" cy="295992"/>
          </a:xfrm>
        </p:grpSpPr>
        <p:sp>
          <p:nvSpPr>
            <p:cNvPr id="877" name="Google Shape;877;p27"/>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7"/>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27"/>
          <p:cNvGrpSpPr/>
          <p:nvPr/>
        </p:nvGrpSpPr>
        <p:grpSpPr>
          <a:xfrm rot="10407592">
            <a:off x="7899578" y="-13321"/>
            <a:ext cx="1526052" cy="990374"/>
            <a:chOff x="-317400" y="2698747"/>
            <a:chExt cx="1526040" cy="990367"/>
          </a:xfrm>
        </p:grpSpPr>
        <p:sp>
          <p:nvSpPr>
            <p:cNvPr id="880" name="Google Shape;880;p27"/>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7"/>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27"/>
          <p:cNvGrpSpPr/>
          <p:nvPr/>
        </p:nvGrpSpPr>
        <p:grpSpPr>
          <a:xfrm rot="-10062814">
            <a:off x="7748869" y="-143355"/>
            <a:ext cx="1128849" cy="585370"/>
            <a:chOff x="-184105" y="1311292"/>
            <a:chExt cx="1128844" cy="585367"/>
          </a:xfrm>
        </p:grpSpPr>
        <p:sp>
          <p:nvSpPr>
            <p:cNvPr id="883" name="Google Shape;883;p27"/>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7"/>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27"/>
          <p:cNvGrpSpPr/>
          <p:nvPr/>
        </p:nvGrpSpPr>
        <p:grpSpPr>
          <a:xfrm rot="-7200044" flipH="1">
            <a:off x="7312033" y="124324"/>
            <a:ext cx="681999" cy="295986"/>
            <a:chOff x="-118799" y="1822933"/>
            <a:chExt cx="682014" cy="295992"/>
          </a:xfrm>
        </p:grpSpPr>
        <p:sp>
          <p:nvSpPr>
            <p:cNvPr id="886" name="Google Shape;886;p27"/>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7"/>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 name="Google Shape;888;p27"/>
          <p:cNvSpPr/>
          <p:nvPr/>
        </p:nvSpPr>
        <p:spPr>
          <a:xfrm>
            <a:off x="-342975" y="1156797"/>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7"/>
          <p:cNvSpPr/>
          <p:nvPr/>
        </p:nvSpPr>
        <p:spPr>
          <a:xfrm>
            <a:off x="1124901" y="382200"/>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39">
    <p:spTree>
      <p:nvGrpSpPr>
        <p:cNvPr id="1" name="Shape 890"/>
        <p:cNvGrpSpPr/>
        <p:nvPr/>
      </p:nvGrpSpPr>
      <p:grpSpPr>
        <a:xfrm>
          <a:off x="0" y="0"/>
          <a:ext cx="0" cy="0"/>
          <a:chOff x="0" y="0"/>
          <a:chExt cx="0" cy="0"/>
        </a:xfrm>
      </p:grpSpPr>
      <p:grpSp>
        <p:nvGrpSpPr>
          <p:cNvPr id="891" name="Google Shape;891;p28"/>
          <p:cNvGrpSpPr/>
          <p:nvPr/>
        </p:nvGrpSpPr>
        <p:grpSpPr>
          <a:xfrm rot="-4225303">
            <a:off x="-356364" y="4611753"/>
            <a:ext cx="1128862" cy="585377"/>
            <a:chOff x="-184105" y="1311292"/>
            <a:chExt cx="1128844" cy="585367"/>
          </a:xfrm>
        </p:grpSpPr>
        <p:sp>
          <p:nvSpPr>
            <p:cNvPr id="892" name="Google Shape;892;p28"/>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28"/>
          <p:cNvGrpSpPr/>
          <p:nvPr/>
        </p:nvGrpSpPr>
        <p:grpSpPr>
          <a:xfrm rot="-7784505">
            <a:off x="487131" y="4611764"/>
            <a:ext cx="1128794" cy="585341"/>
            <a:chOff x="-184105" y="1311292"/>
            <a:chExt cx="1128844" cy="585367"/>
          </a:xfrm>
        </p:grpSpPr>
        <p:sp>
          <p:nvSpPr>
            <p:cNvPr id="895" name="Google Shape;895;p28"/>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28"/>
          <p:cNvGrpSpPr/>
          <p:nvPr/>
        </p:nvGrpSpPr>
        <p:grpSpPr>
          <a:xfrm rot="5400000" flipH="1">
            <a:off x="272639" y="4990925"/>
            <a:ext cx="682014" cy="295992"/>
            <a:chOff x="-118799" y="1822933"/>
            <a:chExt cx="682014" cy="295992"/>
          </a:xfrm>
        </p:grpSpPr>
        <p:sp>
          <p:nvSpPr>
            <p:cNvPr id="898" name="Google Shape;898;p28"/>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28"/>
          <p:cNvGrpSpPr/>
          <p:nvPr/>
        </p:nvGrpSpPr>
        <p:grpSpPr>
          <a:xfrm rot="-8502264">
            <a:off x="8527517" y="2950579"/>
            <a:ext cx="681993" cy="295983"/>
            <a:chOff x="-118799" y="1822933"/>
            <a:chExt cx="682014" cy="295992"/>
          </a:xfrm>
        </p:grpSpPr>
        <p:sp>
          <p:nvSpPr>
            <p:cNvPr id="901" name="Google Shape;901;p28"/>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 name="Google Shape;903;p28"/>
          <p:cNvGrpSpPr/>
          <p:nvPr/>
        </p:nvGrpSpPr>
        <p:grpSpPr>
          <a:xfrm rot="7547287">
            <a:off x="7988202" y="431580"/>
            <a:ext cx="1128865" cy="585378"/>
            <a:chOff x="-184105" y="1311292"/>
            <a:chExt cx="1128844" cy="585367"/>
          </a:xfrm>
        </p:grpSpPr>
        <p:sp>
          <p:nvSpPr>
            <p:cNvPr id="904" name="Google Shape;904;p28"/>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 name="Google Shape;906;p28"/>
          <p:cNvSpPr/>
          <p:nvPr/>
        </p:nvSpPr>
        <p:spPr>
          <a:xfrm>
            <a:off x="230250" y="826897"/>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4512326" y="340138"/>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908"/>
        <p:cNvGrpSpPr/>
        <p:nvPr/>
      </p:nvGrpSpPr>
      <p:grpSpPr>
        <a:xfrm>
          <a:off x="0" y="0"/>
          <a:ext cx="0" cy="0"/>
          <a:chOff x="0" y="0"/>
          <a:chExt cx="0" cy="0"/>
        </a:xfrm>
      </p:grpSpPr>
      <p:sp>
        <p:nvSpPr>
          <p:cNvPr id="909" name="Google Shape;909;p2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10" name="Google Shape;910;p2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11" name="Google Shape;911;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rot="-4225303">
            <a:off x="-356364" y="4611753"/>
            <a:ext cx="1128862" cy="585377"/>
            <a:chOff x="-184105" y="1311292"/>
            <a:chExt cx="1128844" cy="585367"/>
          </a:xfrm>
        </p:grpSpPr>
        <p:sp>
          <p:nvSpPr>
            <p:cNvPr id="86" name="Google Shape;86;p4"/>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4"/>
          <p:cNvGrpSpPr/>
          <p:nvPr/>
        </p:nvGrpSpPr>
        <p:grpSpPr>
          <a:xfrm rot="-7784505">
            <a:off x="487131" y="4611764"/>
            <a:ext cx="1128794" cy="585341"/>
            <a:chOff x="-184105" y="1311292"/>
            <a:chExt cx="1128844" cy="585367"/>
          </a:xfrm>
        </p:grpSpPr>
        <p:sp>
          <p:nvSpPr>
            <p:cNvPr id="89" name="Google Shape;89;p4"/>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4"/>
          <p:cNvGrpSpPr/>
          <p:nvPr/>
        </p:nvGrpSpPr>
        <p:grpSpPr>
          <a:xfrm rot="5400000" flipH="1">
            <a:off x="272639" y="4990925"/>
            <a:ext cx="682014" cy="295992"/>
            <a:chOff x="-118799" y="1822933"/>
            <a:chExt cx="682014" cy="295992"/>
          </a:xfrm>
        </p:grpSpPr>
        <p:sp>
          <p:nvSpPr>
            <p:cNvPr id="92" name="Google Shape;92;p4"/>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4"/>
          <p:cNvGrpSpPr/>
          <p:nvPr/>
        </p:nvGrpSpPr>
        <p:grpSpPr>
          <a:xfrm rot="9774468">
            <a:off x="8316181" y="427327"/>
            <a:ext cx="1128805" cy="585347"/>
            <a:chOff x="-184105" y="1311292"/>
            <a:chExt cx="1128844" cy="585367"/>
          </a:xfrm>
        </p:grpSpPr>
        <p:sp>
          <p:nvSpPr>
            <p:cNvPr id="95" name="Google Shape;95;p4"/>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rot="10407592">
            <a:off x="7816978" y="-132634"/>
            <a:ext cx="1526052" cy="990374"/>
            <a:chOff x="-317400" y="2698747"/>
            <a:chExt cx="1526040" cy="990367"/>
          </a:xfrm>
        </p:grpSpPr>
        <p:sp>
          <p:nvSpPr>
            <p:cNvPr id="98" name="Google Shape;98;p4"/>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4"/>
          <p:cNvGrpSpPr/>
          <p:nvPr/>
        </p:nvGrpSpPr>
        <p:grpSpPr>
          <a:xfrm flipH="1">
            <a:off x="8712464" y="869625"/>
            <a:ext cx="682014" cy="295992"/>
            <a:chOff x="-118799" y="1822933"/>
            <a:chExt cx="682014" cy="295992"/>
          </a:xfrm>
        </p:grpSpPr>
        <p:sp>
          <p:nvSpPr>
            <p:cNvPr id="101" name="Google Shape;101;p4"/>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4"/>
          <p:cNvSpPr/>
          <p:nvPr/>
        </p:nvSpPr>
        <p:spPr>
          <a:xfrm>
            <a:off x="135000" y="274372"/>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8550926" y="2571738"/>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txBox="1">
            <a:spLocks noGrp="1"/>
          </p:cNvSpPr>
          <p:nvPr>
            <p:ph type="subTitle" idx="1"/>
          </p:nvPr>
        </p:nvSpPr>
        <p:spPr>
          <a:xfrm>
            <a:off x="713250" y="1165625"/>
            <a:ext cx="7717500" cy="343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AutoNum type="arabicPeriod"/>
              <a:defRPr sz="1200"/>
            </a:lvl1pPr>
            <a:lvl2pPr lvl="1" rtl="0">
              <a:spcBef>
                <a:spcPts val="0"/>
              </a:spcBef>
              <a:spcAft>
                <a:spcPts val="0"/>
              </a:spcAft>
              <a:buSzPts val="1400"/>
              <a:buAutoNum type="alphaLcPeriod"/>
              <a:defRPr/>
            </a:lvl2pPr>
            <a:lvl3pPr lvl="2" rtl="0">
              <a:spcBef>
                <a:spcPts val="0"/>
              </a:spcBef>
              <a:spcAft>
                <a:spcPts val="0"/>
              </a:spcAft>
              <a:buSzPts val="1400"/>
              <a:buAutoNum type="romanLcPeriod"/>
              <a:defRPr/>
            </a:lvl3pPr>
            <a:lvl4pPr lvl="3" rtl="0">
              <a:spcBef>
                <a:spcPts val="0"/>
              </a:spcBef>
              <a:spcAft>
                <a:spcPts val="0"/>
              </a:spcAft>
              <a:buSzPts val="1400"/>
              <a:buAutoNum type="arabicPeriod"/>
              <a:defRPr/>
            </a:lvl4pPr>
            <a:lvl5pPr lvl="4" rtl="0">
              <a:spcBef>
                <a:spcPts val="0"/>
              </a:spcBef>
              <a:spcAft>
                <a:spcPts val="0"/>
              </a:spcAft>
              <a:buSzPts val="1400"/>
              <a:buAutoNum type="alphaLcPeriod"/>
              <a:defRPr/>
            </a:lvl5pPr>
            <a:lvl6pPr lvl="5" rtl="0">
              <a:spcBef>
                <a:spcPts val="0"/>
              </a:spcBef>
              <a:spcAft>
                <a:spcPts val="0"/>
              </a:spcAft>
              <a:buSzPts val="1400"/>
              <a:buAutoNum type="romanLcPeriod"/>
              <a:defRPr/>
            </a:lvl6pPr>
            <a:lvl7pPr lvl="6" rtl="0">
              <a:spcBef>
                <a:spcPts val="0"/>
              </a:spcBef>
              <a:spcAft>
                <a:spcPts val="0"/>
              </a:spcAft>
              <a:buSzPts val="1400"/>
              <a:buAutoNum type="arabicPeriod"/>
              <a:defRPr/>
            </a:lvl7pPr>
            <a:lvl8pPr lvl="7" rtl="0">
              <a:spcBef>
                <a:spcPts val="0"/>
              </a:spcBef>
              <a:spcAft>
                <a:spcPts val="0"/>
              </a:spcAft>
              <a:buSzPts val="1400"/>
              <a:buAutoNum type="alphaLcPeriod"/>
              <a:defRPr/>
            </a:lvl8pPr>
            <a:lvl9pPr lvl="8" rtl="0">
              <a:spcBef>
                <a:spcPts val="0"/>
              </a:spcBef>
              <a:spcAft>
                <a:spcPts val="0"/>
              </a:spcAft>
              <a:buSzPts val="1400"/>
              <a:buAutoNum type="romanLcPeriod"/>
              <a:defRPr/>
            </a:lvl9pPr>
          </a:lstStyle>
          <a:p>
            <a:endParaRPr/>
          </a:p>
        </p:txBody>
      </p:sp>
      <p:sp>
        <p:nvSpPr>
          <p:cNvPr id="106" name="Google Shape;106;p4"/>
          <p:cNvSpPr txBox="1">
            <a:spLocks noGrp="1"/>
          </p:cNvSpPr>
          <p:nvPr>
            <p:ph type="ctrTitle"/>
          </p:nvPr>
        </p:nvSpPr>
        <p:spPr>
          <a:xfrm>
            <a:off x="722750" y="536525"/>
            <a:ext cx="7717500" cy="64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600"/>
              <a:buNone/>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7"/>
        <p:cNvGrpSpPr/>
        <p:nvPr/>
      </p:nvGrpSpPr>
      <p:grpSpPr>
        <a:xfrm>
          <a:off x="0" y="0"/>
          <a:ext cx="0" cy="0"/>
          <a:chOff x="0" y="0"/>
          <a:chExt cx="0" cy="0"/>
        </a:xfrm>
      </p:grpSpPr>
      <p:grpSp>
        <p:nvGrpSpPr>
          <p:cNvPr id="108" name="Google Shape;108;p5"/>
          <p:cNvGrpSpPr/>
          <p:nvPr/>
        </p:nvGrpSpPr>
        <p:grpSpPr>
          <a:xfrm rot="-1225597">
            <a:off x="870085" y="4339972"/>
            <a:ext cx="1526008" cy="990346"/>
            <a:chOff x="-317400" y="2698747"/>
            <a:chExt cx="1526040" cy="990367"/>
          </a:xfrm>
        </p:grpSpPr>
        <p:sp>
          <p:nvSpPr>
            <p:cNvPr id="109" name="Google Shape;109;p5"/>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11;p5"/>
          <p:cNvGrpSpPr/>
          <p:nvPr/>
        </p:nvGrpSpPr>
        <p:grpSpPr>
          <a:xfrm>
            <a:off x="-69165" y="3743944"/>
            <a:ext cx="457318" cy="1314767"/>
            <a:chOff x="-69165" y="3743944"/>
            <a:chExt cx="457318" cy="1314767"/>
          </a:xfrm>
        </p:grpSpPr>
        <p:sp>
          <p:nvSpPr>
            <p:cNvPr id="112" name="Google Shape;112;p5"/>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14;p5"/>
          <p:cNvGrpSpPr/>
          <p:nvPr/>
        </p:nvGrpSpPr>
        <p:grpSpPr>
          <a:xfrm>
            <a:off x="340472" y="4913318"/>
            <a:ext cx="974698" cy="470491"/>
            <a:chOff x="388097" y="4985180"/>
            <a:chExt cx="974698" cy="470491"/>
          </a:xfrm>
        </p:grpSpPr>
        <p:sp>
          <p:nvSpPr>
            <p:cNvPr id="115" name="Google Shape;115;p5"/>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5"/>
          <p:cNvGrpSpPr/>
          <p:nvPr/>
        </p:nvGrpSpPr>
        <p:grpSpPr>
          <a:xfrm>
            <a:off x="28793" y="3958506"/>
            <a:ext cx="1045183" cy="1481774"/>
            <a:chOff x="309743" y="3942481"/>
            <a:chExt cx="1045183" cy="1481774"/>
          </a:xfrm>
        </p:grpSpPr>
        <p:sp>
          <p:nvSpPr>
            <p:cNvPr id="118" name="Google Shape;118;p5"/>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5"/>
          <p:cNvGrpSpPr/>
          <p:nvPr/>
        </p:nvGrpSpPr>
        <p:grpSpPr>
          <a:xfrm>
            <a:off x="-18209" y="2500960"/>
            <a:ext cx="739514" cy="695063"/>
            <a:chOff x="124191" y="3482660"/>
            <a:chExt cx="739514" cy="695063"/>
          </a:xfrm>
        </p:grpSpPr>
        <p:sp>
          <p:nvSpPr>
            <p:cNvPr id="121" name="Google Shape;121;p5"/>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5"/>
          <p:cNvGrpSpPr/>
          <p:nvPr/>
        </p:nvGrpSpPr>
        <p:grpSpPr>
          <a:xfrm rot="-5400000">
            <a:off x="1716327" y="4718905"/>
            <a:ext cx="412866" cy="878301"/>
            <a:chOff x="-108311" y="783480"/>
            <a:chExt cx="412866" cy="878301"/>
          </a:xfrm>
        </p:grpSpPr>
        <p:sp>
          <p:nvSpPr>
            <p:cNvPr id="124" name="Google Shape;124;p5"/>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5"/>
          <p:cNvGrpSpPr/>
          <p:nvPr/>
        </p:nvGrpSpPr>
        <p:grpSpPr>
          <a:xfrm rot="1225597" flipH="1">
            <a:off x="7099097" y="4290972"/>
            <a:ext cx="1526008" cy="990346"/>
            <a:chOff x="-317400" y="2698747"/>
            <a:chExt cx="1526040" cy="990367"/>
          </a:xfrm>
        </p:grpSpPr>
        <p:sp>
          <p:nvSpPr>
            <p:cNvPr id="127" name="Google Shape;127;p5"/>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5"/>
          <p:cNvGrpSpPr/>
          <p:nvPr/>
        </p:nvGrpSpPr>
        <p:grpSpPr>
          <a:xfrm flipH="1">
            <a:off x="9107036" y="3694944"/>
            <a:ext cx="457318" cy="1314767"/>
            <a:chOff x="-69165" y="3743944"/>
            <a:chExt cx="457318" cy="1314767"/>
          </a:xfrm>
        </p:grpSpPr>
        <p:sp>
          <p:nvSpPr>
            <p:cNvPr id="130" name="Google Shape;130;p5"/>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132;p5"/>
          <p:cNvGrpSpPr/>
          <p:nvPr/>
        </p:nvGrpSpPr>
        <p:grpSpPr>
          <a:xfrm flipH="1">
            <a:off x="8318694" y="4798730"/>
            <a:ext cx="974698" cy="470491"/>
            <a:chOff x="388097" y="4985180"/>
            <a:chExt cx="974698" cy="470491"/>
          </a:xfrm>
        </p:grpSpPr>
        <p:sp>
          <p:nvSpPr>
            <p:cNvPr id="133" name="Google Shape;133;p5"/>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5"/>
          <p:cNvGrpSpPr/>
          <p:nvPr/>
        </p:nvGrpSpPr>
        <p:grpSpPr>
          <a:xfrm flipH="1">
            <a:off x="8239838" y="3858544"/>
            <a:ext cx="1045183" cy="1481774"/>
            <a:chOff x="309743" y="3942481"/>
            <a:chExt cx="1045183" cy="1481774"/>
          </a:xfrm>
        </p:grpSpPr>
        <p:sp>
          <p:nvSpPr>
            <p:cNvPr id="136" name="Google Shape;136;p5"/>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5"/>
          <p:cNvGrpSpPr/>
          <p:nvPr/>
        </p:nvGrpSpPr>
        <p:grpSpPr>
          <a:xfrm rot="5400000" flipH="1">
            <a:off x="7328121" y="4594818"/>
            <a:ext cx="412866" cy="878301"/>
            <a:chOff x="-108311" y="783480"/>
            <a:chExt cx="412866" cy="878301"/>
          </a:xfrm>
        </p:grpSpPr>
        <p:sp>
          <p:nvSpPr>
            <p:cNvPr id="139" name="Google Shape;139;p5"/>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5"/>
          <p:cNvGrpSpPr/>
          <p:nvPr/>
        </p:nvGrpSpPr>
        <p:grpSpPr>
          <a:xfrm rot="-8502264">
            <a:off x="8397067" y="2371891"/>
            <a:ext cx="681993" cy="295983"/>
            <a:chOff x="-118799" y="1822933"/>
            <a:chExt cx="682014" cy="295992"/>
          </a:xfrm>
        </p:grpSpPr>
        <p:sp>
          <p:nvSpPr>
            <p:cNvPr id="142" name="Google Shape;142;p5"/>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5"/>
          <p:cNvGrpSpPr/>
          <p:nvPr/>
        </p:nvGrpSpPr>
        <p:grpSpPr>
          <a:xfrm rot="3663235">
            <a:off x="-456714" y="1024760"/>
            <a:ext cx="1128876" cy="585384"/>
            <a:chOff x="-184105" y="1311292"/>
            <a:chExt cx="1128844" cy="585367"/>
          </a:xfrm>
        </p:grpSpPr>
        <p:sp>
          <p:nvSpPr>
            <p:cNvPr id="145" name="Google Shape;145;p5"/>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5"/>
          <p:cNvGrpSpPr/>
          <p:nvPr/>
        </p:nvGrpSpPr>
        <p:grpSpPr>
          <a:xfrm rot="7547287">
            <a:off x="8198002" y="724230"/>
            <a:ext cx="1128865" cy="585378"/>
            <a:chOff x="-184105" y="1311292"/>
            <a:chExt cx="1128844" cy="585367"/>
          </a:xfrm>
        </p:grpSpPr>
        <p:sp>
          <p:nvSpPr>
            <p:cNvPr id="148" name="Google Shape;148;p5"/>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5"/>
          <p:cNvSpPr txBox="1">
            <a:spLocks noGrp="1"/>
          </p:cNvSpPr>
          <p:nvPr>
            <p:ph type="ctrTitle"/>
          </p:nvPr>
        </p:nvSpPr>
        <p:spPr>
          <a:xfrm>
            <a:off x="721400" y="2775500"/>
            <a:ext cx="2551200" cy="4227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Clr>
                <a:srgbClr val="000000"/>
              </a:buClr>
              <a:buSzPts val="1800"/>
              <a:buFont typeface="Fira Sans Condensed Medium"/>
              <a:buNone/>
              <a:defRPr sz="2400"/>
            </a:lvl1pPr>
            <a:lvl2pPr lvl="1"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51" name="Google Shape;151;p5"/>
          <p:cNvSpPr txBox="1">
            <a:spLocks noGrp="1"/>
          </p:cNvSpPr>
          <p:nvPr>
            <p:ph type="subTitle" idx="1"/>
          </p:nvPr>
        </p:nvSpPr>
        <p:spPr>
          <a:xfrm>
            <a:off x="721400" y="3122000"/>
            <a:ext cx="2551200" cy="831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52" name="Google Shape;152;p5"/>
          <p:cNvSpPr txBox="1">
            <a:spLocks noGrp="1"/>
          </p:cNvSpPr>
          <p:nvPr>
            <p:ph type="ctrTitle" idx="2"/>
          </p:nvPr>
        </p:nvSpPr>
        <p:spPr>
          <a:xfrm>
            <a:off x="5864013" y="1482825"/>
            <a:ext cx="2555400" cy="42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rgbClr val="000000"/>
              </a:buClr>
              <a:buSzPts val="1800"/>
              <a:buFont typeface="Fira Sans Condensed Medium"/>
              <a:buNone/>
              <a:defRPr sz="2400"/>
            </a:lvl1pPr>
            <a:lvl2pPr lvl="1"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53" name="Google Shape;153;p5"/>
          <p:cNvSpPr txBox="1">
            <a:spLocks noGrp="1"/>
          </p:cNvSpPr>
          <p:nvPr>
            <p:ph type="subTitle" idx="3"/>
          </p:nvPr>
        </p:nvSpPr>
        <p:spPr>
          <a:xfrm>
            <a:off x="5873363" y="1829325"/>
            <a:ext cx="2555400" cy="83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54" name="Google Shape;154;p5"/>
          <p:cNvSpPr txBox="1">
            <a:spLocks noGrp="1"/>
          </p:cNvSpPr>
          <p:nvPr>
            <p:ph type="ctrTitle" idx="4"/>
          </p:nvPr>
        </p:nvSpPr>
        <p:spPr>
          <a:xfrm>
            <a:off x="722750" y="536525"/>
            <a:ext cx="7717500" cy="64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600"/>
              <a:buNone/>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5"/>
        <p:cNvGrpSpPr/>
        <p:nvPr/>
      </p:nvGrpSpPr>
      <p:grpSpPr>
        <a:xfrm>
          <a:off x="0" y="0"/>
          <a:ext cx="0" cy="0"/>
          <a:chOff x="0" y="0"/>
          <a:chExt cx="0" cy="0"/>
        </a:xfrm>
      </p:grpSpPr>
      <p:sp>
        <p:nvSpPr>
          <p:cNvPr id="156" name="Google Shape;156;p6"/>
          <p:cNvSpPr/>
          <p:nvPr/>
        </p:nvSpPr>
        <p:spPr>
          <a:xfrm>
            <a:off x="154050" y="777722"/>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6"/>
          <p:cNvSpPr/>
          <p:nvPr/>
        </p:nvSpPr>
        <p:spPr>
          <a:xfrm>
            <a:off x="1468651" y="312413"/>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6"/>
          <p:cNvGrpSpPr/>
          <p:nvPr/>
        </p:nvGrpSpPr>
        <p:grpSpPr>
          <a:xfrm rot="-4225303">
            <a:off x="-356364" y="4611753"/>
            <a:ext cx="1128862" cy="585377"/>
            <a:chOff x="-184105" y="1311292"/>
            <a:chExt cx="1128844" cy="585367"/>
          </a:xfrm>
        </p:grpSpPr>
        <p:sp>
          <p:nvSpPr>
            <p:cNvPr id="159" name="Google Shape;159;p6"/>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6"/>
          <p:cNvGrpSpPr/>
          <p:nvPr/>
        </p:nvGrpSpPr>
        <p:grpSpPr>
          <a:xfrm rot="-7784505">
            <a:off x="487131" y="4611764"/>
            <a:ext cx="1128794" cy="585341"/>
            <a:chOff x="-184105" y="1311292"/>
            <a:chExt cx="1128844" cy="585367"/>
          </a:xfrm>
        </p:grpSpPr>
        <p:sp>
          <p:nvSpPr>
            <p:cNvPr id="162" name="Google Shape;162;p6"/>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6"/>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6"/>
          <p:cNvGrpSpPr/>
          <p:nvPr/>
        </p:nvGrpSpPr>
        <p:grpSpPr>
          <a:xfrm rot="5400000" flipH="1">
            <a:off x="272639" y="4990925"/>
            <a:ext cx="682014" cy="295992"/>
            <a:chOff x="-118799" y="1822933"/>
            <a:chExt cx="682014" cy="295992"/>
          </a:xfrm>
        </p:grpSpPr>
        <p:sp>
          <p:nvSpPr>
            <p:cNvPr id="165" name="Google Shape;165;p6"/>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6"/>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6"/>
          <p:cNvGrpSpPr/>
          <p:nvPr/>
        </p:nvGrpSpPr>
        <p:grpSpPr>
          <a:xfrm rot="9774468">
            <a:off x="8316181" y="427327"/>
            <a:ext cx="1128805" cy="585347"/>
            <a:chOff x="-184105" y="1311292"/>
            <a:chExt cx="1128844" cy="585367"/>
          </a:xfrm>
        </p:grpSpPr>
        <p:sp>
          <p:nvSpPr>
            <p:cNvPr id="168" name="Google Shape;168;p6"/>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6"/>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6"/>
          <p:cNvGrpSpPr/>
          <p:nvPr/>
        </p:nvGrpSpPr>
        <p:grpSpPr>
          <a:xfrm rot="10407592">
            <a:off x="7816978" y="-132634"/>
            <a:ext cx="1526052" cy="990374"/>
            <a:chOff x="-317400" y="2698747"/>
            <a:chExt cx="1526040" cy="990367"/>
          </a:xfrm>
        </p:grpSpPr>
        <p:sp>
          <p:nvSpPr>
            <p:cNvPr id="171" name="Google Shape;171;p6"/>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6"/>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6"/>
          <p:cNvGrpSpPr/>
          <p:nvPr/>
        </p:nvGrpSpPr>
        <p:grpSpPr>
          <a:xfrm flipH="1">
            <a:off x="8712464" y="869625"/>
            <a:ext cx="682014" cy="295992"/>
            <a:chOff x="-118799" y="1822933"/>
            <a:chExt cx="682014" cy="295992"/>
          </a:xfrm>
        </p:grpSpPr>
        <p:sp>
          <p:nvSpPr>
            <p:cNvPr id="174" name="Google Shape;174;p6"/>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6"/>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6"/>
          <p:cNvGrpSpPr/>
          <p:nvPr/>
        </p:nvGrpSpPr>
        <p:grpSpPr>
          <a:xfrm rot="-8100000">
            <a:off x="7924495" y="4782386"/>
            <a:ext cx="1128833" cy="585362"/>
            <a:chOff x="-184105" y="1311292"/>
            <a:chExt cx="1128844" cy="585367"/>
          </a:xfrm>
        </p:grpSpPr>
        <p:sp>
          <p:nvSpPr>
            <p:cNvPr id="177" name="Google Shape;177;p6"/>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6"/>
          <p:cNvGrpSpPr/>
          <p:nvPr/>
        </p:nvGrpSpPr>
        <p:grpSpPr>
          <a:xfrm rot="-5792408">
            <a:off x="6970335" y="4187835"/>
            <a:ext cx="1526052" cy="990374"/>
            <a:chOff x="-317400" y="2698747"/>
            <a:chExt cx="1526040" cy="990367"/>
          </a:xfrm>
        </p:grpSpPr>
        <p:sp>
          <p:nvSpPr>
            <p:cNvPr id="180" name="Google Shape;180;p6"/>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6"/>
          <p:cNvGrpSpPr/>
          <p:nvPr/>
        </p:nvGrpSpPr>
        <p:grpSpPr>
          <a:xfrm rot="10027950" flipH="1">
            <a:off x="7030216" y="4984226"/>
            <a:ext cx="682022" cy="295996"/>
            <a:chOff x="-118799" y="1822933"/>
            <a:chExt cx="682014" cy="295992"/>
          </a:xfrm>
        </p:grpSpPr>
        <p:sp>
          <p:nvSpPr>
            <p:cNvPr id="183" name="Google Shape;183;p6"/>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6"/>
          <p:cNvGrpSpPr/>
          <p:nvPr/>
        </p:nvGrpSpPr>
        <p:grpSpPr>
          <a:xfrm rot="-5792408">
            <a:off x="8052048" y="4187835"/>
            <a:ext cx="1526052" cy="990374"/>
            <a:chOff x="-317400" y="2698747"/>
            <a:chExt cx="1526040" cy="990367"/>
          </a:xfrm>
        </p:grpSpPr>
        <p:sp>
          <p:nvSpPr>
            <p:cNvPr id="186" name="Google Shape;186;p6"/>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6"/>
          <p:cNvGrpSpPr/>
          <p:nvPr/>
        </p:nvGrpSpPr>
        <p:grpSpPr>
          <a:xfrm rot="-4662814">
            <a:off x="8583186" y="4041027"/>
            <a:ext cx="1128849" cy="585370"/>
            <a:chOff x="-184105" y="1311292"/>
            <a:chExt cx="1128844" cy="585367"/>
          </a:xfrm>
        </p:grpSpPr>
        <p:sp>
          <p:nvSpPr>
            <p:cNvPr id="189" name="Google Shape;189;p6"/>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6"/>
          <p:cNvGrpSpPr/>
          <p:nvPr/>
        </p:nvGrpSpPr>
        <p:grpSpPr>
          <a:xfrm rot="-1800044" flipH="1">
            <a:off x="8683624" y="3525458"/>
            <a:ext cx="681999" cy="295986"/>
            <a:chOff x="-118799" y="1822933"/>
            <a:chExt cx="682014" cy="295992"/>
          </a:xfrm>
        </p:grpSpPr>
        <p:sp>
          <p:nvSpPr>
            <p:cNvPr id="192" name="Google Shape;192;p6"/>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 name="Google Shape;194;p6"/>
          <p:cNvSpPr txBox="1">
            <a:spLocks noGrp="1"/>
          </p:cNvSpPr>
          <p:nvPr>
            <p:ph type="ctrTitle"/>
          </p:nvPr>
        </p:nvSpPr>
        <p:spPr>
          <a:xfrm>
            <a:off x="722750" y="536525"/>
            <a:ext cx="7717500" cy="64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600"/>
              <a:buNone/>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95"/>
        <p:cNvGrpSpPr/>
        <p:nvPr/>
      </p:nvGrpSpPr>
      <p:grpSpPr>
        <a:xfrm>
          <a:off x="0" y="0"/>
          <a:ext cx="0" cy="0"/>
          <a:chOff x="0" y="0"/>
          <a:chExt cx="0" cy="0"/>
        </a:xfrm>
      </p:grpSpPr>
      <p:grpSp>
        <p:nvGrpSpPr>
          <p:cNvPr id="196" name="Google Shape;196;p7"/>
          <p:cNvGrpSpPr/>
          <p:nvPr/>
        </p:nvGrpSpPr>
        <p:grpSpPr>
          <a:xfrm rot="-4225303">
            <a:off x="-356364" y="4611753"/>
            <a:ext cx="1128862" cy="585377"/>
            <a:chOff x="-184105" y="1311292"/>
            <a:chExt cx="1128844" cy="585367"/>
          </a:xfrm>
        </p:grpSpPr>
        <p:sp>
          <p:nvSpPr>
            <p:cNvPr id="197" name="Google Shape;197;p7"/>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7"/>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7"/>
          <p:cNvGrpSpPr/>
          <p:nvPr/>
        </p:nvGrpSpPr>
        <p:grpSpPr>
          <a:xfrm rot="-7784505">
            <a:off x="487131" y="4611764"/>
            <a:ext cx="1128794" cy="585341"/>
            <a:chOff x="-184105" y="1311292"/>
            <a:chExt cx="1128844" cy="585367"/>
          </a:xfrm>
        </p:grpSpPr>
        <p:sp>
          <p:nvSpPr>
            <p:cNvPr id="200" name="Google Shape;200;p7"/>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7"/>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7"/>
          <p:cNvGrpSpPr/>
          <p:nvPr/>
        </p:nvGrpSpPr>
        <p:grpSpPr>
          <a:xfrm rot="5400000" flipH="1">
            <a:off x="272639" y="4990925"/>
            <a:ext cx="682014" cy="295992"/>
            <a:chOff x="-118799" y="1822933"/>
            <a:chExt cx="682014" cy="295992"/>
          </a:xfrm>
        </p:grpSpPr>
        <p:sp>
          <p:nvSpPr>
            <p:cNvPr id="203" name="Google Shape;203;p7"/>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7"/>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7"/>
          <p:cNvGrpSpPr/>
          <p:nvPr/>
        </p:nvGrpSpPr>
        <p:grpSpPr>
          <a:xfrm rot="-8502264">
            <a:off x="8527517" y="2950579"/>
            <a:ext cx="681993" cy="295983"/>
            <a:chOff x="-118799" y="1822933"/>
            <a:chExt cx="682014" cy="295992"/>
          </a:xfrm>
        </p:grpSpPr>
        <p:sp>
          <p:nvSpPr>
            <p:cNvPr id="206" name="Google Shape;206;p7"/>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7"/>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7"/>
          <p:cNvGrpSpPr/>
          <p:nvPr/>
        </p:nvGrpSpPr>
        <p:grpSpPr>
          <a:xfrm rot="7547287">
            <a:off x="7988202" y="431580"/>
            <a:ext cx="1128865" cy="585378"/>
            <a:chOff x="-184105" y="1311292"/>
            <a:chExt cx="1128844" cy="585367"/>
          </a:xfrm>
        </p:grpSpPr>
        <p:sp>
          <p:nvSpPr>
            <p:cNvPr id="209" name="Google Shape;209;p7"/>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 name="Google Shape;211;p7"/>
          <p:cNvSpPr txBox="1">
            <a:spLocks noGrp="1"/>
          </p:cNvSpPr>
          <p:nvPr>
            <p:ph type="ctrTitle"/>
          </p:nvPr>
        </p:nvSpPr>
        <p:spPr>
          <a:xfrm>
            <a:off x="713225" y="1088150"/>
            <a:ext cx="3858900" cy="698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212" name="Google Shape;212;p7"/>
          <p:cNvSpPr txBox="1">
            <a:spLocks noGrp="1"/>
          </p:cNvSpPr>
          <p:nvPr>
            <p:ph type="subTitle" idx="1"/>
          </p:nvPr>
        </p:nvSpPr>
        <p:spPr>
          <a:xfrm>
            <a:off x="713225" y="1712347"/>
            <a:ext cx="3858900" cy="242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13"/>
        <p:cNvGrpSpPr/>
        <p:nvPr/>
      </p:nvGrpSpPr>
      <p:grpSpPr>
        <a:xfrm>
          <a:off x="0" y="0"/>
          <a:ext cx="0" cy="0"/>
          <a:chOff x="0" y="0"/>
          <a:chExt cx="0" cy="0"/>
        </a:xfrm>
      </p:grpSpPr>
      <p:sp>
        <p:nvSpPr>
          <p:cNvPr id="214" name="Google Shape;214;p8"/>
          <p:cNvSpPr/>
          <p:nvPr/>
        </p:nvSpPr>
        <p:spPr>
          <a:xfrm>
            <a:off x="7991613" y="654138"/>
            <a:ext cx="878327" cy="270113"/>
          </a:xfrm>
          <a:custGeom>
            <a:avLst/>
            <a:gdLst/>
            <a:ahLst/>
            <a:cxnLst/>
            <a:rect l="l" t="t" r="r" b="b"/>
            <a:pathLst>
              <a:path w="16239" h="4994" extrusionOk="0">
                <a:moveTo>
                  <a:pt x="11321" y="0"/>
                </a:moveTo>
                <a:cubicBezTo>
                  <a:pt x="10695" y="0"/>
                  <a:pt x="10030" y="296"/>
                  <a:pt x="9668" y="808"/>
                </a:cubicBezTo>
                <a:cubicBezTo>
                  <a:pt x="9124" y="1520"/>
                  <a:pt x="9124" y="2524"/>
                  <a:pt x="9124" y="2524"/>
                </a:cubicBezTo>
                <a:cubicBezTo>
                  <a:pt x="9124" y="2136"/>
                  <a:pt x="9124" y="1423"/>
                  <a:pt x="8321" y="1423"/>
                </a:cubicBezTo>
                <a:cubicBezTo>
                  <a:pt x="8259" y="1423"/>
                  <a:pt x="8192" y="1427"/>
                  <a:pt x="8119" y="1436"/>
                </a:cubicBezTo>
                <a:cubicBezTo>
                  <a:pt x="7157" y="1478"/>
                  <a:pt x="7366" y="2482"/>
                  <a:pt x="7366" y="3068"/>
                </a:cubicBezTo>
                <a:cubicBezTo>
                  <a:pt x="7366" y="2859"/>
                  <a:pt x="7282" y="1520"/>
                  <a:pt x="6320" y="1017"/>
                </a:cubicBezTo>
                <a:cubicBezTo>
                  <a:pt x="5977" y="821"/>
                  <a:pt x="5633" y="740"/>
                  <a:pt x="5307" y="740"/>
                </a:cubicBezTo>
                <a:cubicBezTo>
                  <a:pt x="5076" y="740"/>
                  <a:pt x="4854" y="781"/>
                  <a:pt x="4646" y="850"/>
                </a:cubicBezTo>
                <a:cubicBezTo>
                  <a:pt x="3892" y="1101"/>
                  <a:pt x="3683" y="1645"/>
                  <a:pt x="3851" y="2147"/>
                </a:cubicBezTo>
                <a:cubicBezTo>
                  <a:pt x="4060" y="2775"/>
                  <a:pt x="4855" y="3319"/>
                  <a:pt x="4855" y="3319"/>
                </a:cubicBezTo>
                <a:cubicBezTo>
                  <a:pt x="4855" y="3319"/>
                  <a:pt x="3934" y="2943"/>
                  <a:pt x="3516" y="2859"/>
                </a:cubicBezTo>
                <a:cubicBezTo>
                  <a:pt x="3198" y="2798"/>
                  <a:pt x="2804" y="2754"/>
                  <a:pt x="2402" y="2754"/>
                </a:cubicBezTo>
                <a:cubicBezTo>
                  <a:pt x="1693" y="2754"/>
                  <a:pt x="960" y="2892"/>
                  <a:pt x="586" y="3319"/>
                </a:cubicBezTo>
                <a:cubicBezTo>
                  <a:pt x="0" y="3947"/>
                  <a:pt x="837" y="4951"/>
                  <a:pt x="2511" y="4951"/>
                </a:cubicBezTo>
                <a:cubicBezTo>
                  <a:pt x="3641" y="4993"/>
                  <a:pt x="12932" y="4993"/>
                  <a:pt x="14020" y="4993"/>
                </a:cubicBezTo>
                <a:cubicBezTo>
                  <a:pt x="14941" y="4993"/>
                  <a:pt x="16239" y="4617"/>
                  <a:pt x="15988" y="3780"/>
                </a:cubicBezTo>
                <a:cubicBezTo>
                  <a:pt x="15856" y="3331"/>
                  <a:pt x="15124" y="3149"/>
                  <a:pt x="14340" y="3149"/>
                </a:cubicBezTo>
                <a:cubicBezTo>
                  <a:pt x="13880" y="3149"/>
                  <a:pt x="13402" y="3211"/>
                  <a:pt x="13016" y="3319"/>
                </a:cubicBezTo>
                <a:cubicBezTo>
                  <a:pt x="13560" y="3068"/>
                  <a:pt x="14104" y="2524"/>
                  <a:pt x="13476" y="2189"/>
                </a:cubicBezTo>
                <a:cubicBezTo>
                  <a:pt x="13321" y="2081"/>
                  <a:pt x="13137" y="2030"/>
                  <a:pt x="12940" y="2030"/>
                </a:cubicBezTo>
                <a:cubicBezTo>
                  <a:pt x="12604" y="2030"/>
                  <a:pt x="12229" y="2177"/>
                  <a:pt x="11886" y="2440"/>
                </a:cubicBezTo>
                <a:cubicBezTo>
                  <a:pt x="12095" y="2231"/>
                  <a:pt x="12305" y="1938"/>
                  <a:pt x="12430" y="1813"/>
                </a:cubicBezTo>
                <a:cubicBezTo>
                  <a:pt x="12807" y="1310"/>
                  <a:pt x="12849" y="473"/>
                  <a:pt x="12012" y="139"/>
                </a:cubicBezTo>
                <a:cubicBezTo>
                  <a:pt x="11801" y="45"/>
                  <a:pt x="11564" y="0"/>
                  <a:pt x="113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8419663" y="2665763"/>
            <a:ext cx="440525" cy="13320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8"/>
          <p:cNvGrpSpPr/>
          <p:nvPr/>
        </p:nvGrpSpPr>
        <p:grpSpPr>
          <a:xfrm rot="1174697">
            <a:off x="-369446" y="90936"/>
            <a:ext cx="1128862" cy="585377"/>
            <a:chOff x="-184105" y="1311292"/>
            <a:chExt cx="1128844" cy="585367"/>
          </a:xfrm>
        </p:grpSpPr>
        <p:sp>
          <p:nvSpPr>
            <p:cNvPr id="217" name="Google Shape;217;p8"/>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8"/>
          <p:cNvGrpSpPr/>
          <p:nvPr/>
        </p:nvGrpSpPr>
        <p:grpSpPr>
          <a:xfrm rot="-2384505">
            <a:off x="-369404" y="934414"/>
            <a:ext cx="1128794" cy="585341"/>
            <a:chOff x="-184105" y="1311292"/>
            <a:chExt cx="1128844" cy="585367"/>
          </a:xfrm>
        </p:grpSpPr>
        <p:sp>
          <p:nvSpPr>
            <p:cNvPr id="220" name="Google Shape;220;p8"/>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8"/>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8"/>
          <p:cNvGrpSpPr/>
          <p:nvPr/>
        </p:nvGrpSpPr>
        <p:grpSpPr>
          <a:xfrm rot="10800000" flipH="1">
            <a:off x="-380501" y="641206"/>
            <a:ext cx="682014" cy="295992"/>
            <a:chOff x="-118799" y="1822933"/>
            <a:chExt cx="682014" cy="295992"/>
          </a:xfrm>
        </p:grpSpPr>
        <p:sp>
          <p:nvSpPr>
            <p:cNvPr id="223" name="Google Shape;223;p8"/>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8"/>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8"/>
          <p:cNvGrpSpPr/>
          <p:nvPr/>
        </p:nvGrpSpPr>
        <p:grpSpPr>
          <a:xfrm rot="-8100000">
            <a:off x="8075508" y="4853861"/>
            <a:ext cx="1128833" cy="585362"/>
            <a:chOff x="-184105" y="1311292"/>
            <a:chExt cx="1128844" cy="585367"/>
          </a:xfrm>
        </p:grpSpPr>
        <p:sp>
          <p:nvSpPr>
            <p:cNvPr id="226" name="Google Shape;226;p8"/>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8"/>
          <p:cNvGrpSpPr/>
          <p:nvPr/>
        </p:nvGrpSpPr>
        <p:grpSpPr>
          <a:xfrm rot="-5792408">
            <a:off x="7121348" y="4259310"/>
            <a:ext cx="1526052" cy="990374"/>
            <a:chOff x="-317400" y="2698747"/>
            <a:chExt cx="1526040" cy="990367"/>
          </a:xfrm>
        </p:grpSpPr>
        <p:sp>
          <p:nvSpPr>
            <p:cNvPr id="229" name="Google Shape;229;p8"/>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8"/>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8"/>
          <p:cNvGrpSpPr/>
          <p:nvPr/>
        </p:nvGrpSpPr>
        <p:grpSpPr>
          <a:xfrm rot="10027950" flipH="1">
            <a:off x="7181229" y="5055701"/>
            <a:ext cx="682022" cy="295996"/>
            <a:chOff x="-118799" y="1822933"/>
            <a:chExt cx="682014" cy="295992"/>
          </a:xfrm>
        </p:grpSpPr>
        <p:sp>
          <p:nvSpPr>
            <p:cNvPr id="232" name="Google Shape;232;p8"/>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8"/>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8"/>
          <p:cNvGrpSpPr/>
          <p:nvPr/>
        </p:nvGrpSpPr>
        <p:grpSpPr>
          <a:xfrm rot="-5792408">
            <a:off x="8203060" y="4259310"/>
            <a:ext cx="1526052" cy="990374"/>
            <a:chOff x="-317400" y="2698747"/>
            <a:chExt cx="1526040" cy="990367"/>
          </a:xfrm>
        </p:grpSpPr>
        <p:sp>
          <p:nvSpPr>
            <p:cNvPr id="235" name="Google Shape;235;p8"/>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8"/>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8"/>
          <p:cNvGrpSpPr/>
          <p:nvPr/>
        </p:nvGrpSpPr>
        <p:grpSpPr>
          <a:xfrm rot="-4662814">
            <a:off x="8734199" y="4112502"/>
            <a:ext cx="1128849" cy="585370"/>
            <a:chOff x="-184105" y="1311292"/>
            <a:chExt cx="1128844" cy="585367"/>
          </a:xfrm>
        </p:grpSpPr>
        <p:sp>
          <p:nvSpPr>
            <p:cNvPr id="238" name="Google Shape;238;p8"/>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8"/>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8"/>
          <p:cNvGrpSpPr/>
          <p:nvPr/>
        </p:nvGrpSpPr>
        <p:grpSpPr>
          <a:xfrm rot="-1800044" flipH="1">
            <a:off x="8834636" y="3596933"/>
            <a:ext cx="681999" cy="295986"/>
            <a:chOff x="-118799" y="1822933"/>
            <a:chExt cx="682014" cy="295992"/>
          </a:xfrm>
        </p:grpSpPr>
        <p:sp>
          <p:nvSpPr>
            <p:cNvPr id="241" name="Google Shape;241;p8"/>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8"/>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 name="Google Shape;243;p8"/>
          <p:cNvSpPr txBox="1">
            <a:spLocks noGrp="1"/>
          </p:cNvSpPr>
          <p:nvPr>
            <p:ph type="title"/>
          </p:nvPr>
        </p:nvSpPr>
        <p:spPr>
          <a:xfrm>
            <a:off x="4248175" y="1214575"/>
            <a:ext cx="4182600" cy="2195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44"/>
        <p:cNvGrpSpPr/>
        <p:nvPr/>
      </p:nvGrpSpPr>
      <p:grpSpPr>
        <a:xfrm>
          <a:off x="0" y="0"/>
          <a:ext cx="0" cy="0"/>
          <a:chOff x="0" y="0"/>
          <a:chExt cx="0" cy="0"/>
        </a:xfrm>
      </p:grpSpPr>
      <p:grpSp>
        <p:nvGrpSpPr>
          <p:cNvPr id="245" name="Google Shape;245;p9"/>
          <p:cNvGrpSpPr/>
          <p:nvPr/>
        </p:nvGrpSpPr>
        <p:grpSpPr>
          <a:xfrm rot="-1225597">
            <a:off x="870085" y="4339972"/>
            <a:ext cx="1526008" cy="990346"/>
            <a:chOff x="-317400" y="2698747"/>
            <a:chExt cx="1526040" cy="990367"/>
          </a:xfrm>
        </p:grpSpPr>
        <p:sp>
          <p:nvSpPr>
            <p:cNvPr id="246" name="Google Shape;246;p9"/>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9"/>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9"/>
          <p:cNvGrpSpPr/>
          <p:nvPr/>
        </p:nvGrpSpPr>
        <p:grpSpPr>
          <a:xfrm>
            <a:off x="-69165" y="3743944"/>
            <a:ext cx="457318" cy="1314767"/>
            <a:chOff x="-69165" y="3743944"/>
            <a:chExt cx="457318" cy="1314767"/>
          </a:xfrm>
        </p:grpSpPr>
        <p:sp>
          <p:nvSpPr>
            <p:cNvPr id="249" name="Google Shape;249;p9"/>
            <p:cNvSpPr/>
            <p:nvPr/>
          </p:nvSpPr>
          <p:spPr>
            <a:xfrm>
              <a:off x="-69165" y="3743944"/>
              <a:ext cx="457318" cy="1136646"/>
            </a:xfrm>
            <a:custGeom>
              <a:avLst/>
              <a:gdLst/>
              <a:ahLst/>
              <a:cxnLst/>
              <a:rect l="l" t="t" r="r" b="b"/>
              <a:pathLst>
                <a:path w="7325" h="18206" extrusionOk="0">
                  <a:moveTo>
                    <a:pt x="2261" y="0"/>
                  </a:moveTo>
                  <a:cubicBezTo>
                    <a:pt x="2261" y="126"/>
                    <a:pt x="1884" y="2093"/>
                    <a:pt x="1549" y="2930"/>
                  </a:cubicBezTo>
                  <a:cubicBezTo>
                    <a:pt x="545" y="5441"/>
                    <a:pt x="1" y="7157"/>
                    <a:pt x="168" y="9542"/>
                  </a:cubicBezTo>
                  <a:cubicBezTo>
                    <a:pt x="252" y="11970"/>
                    <a:pt x="1089" y="14397"/>
                    <a:pt x="2721" y="16322"/>
                  </a:cubicBezTo>
                  <a:cubicBezTo>
                    <a:pt x="3307" y="16992"/>
                    <a:pt x="5065" y="17996"/>
                    <a:pt x="5190" y="17996"/>
                  </a:cubicBezTo>
                  <a:cubicBezTo>
                    <a:pt x="5232" y="17996"/>
                    <a:pt x="5525" y="18206"/>
                    <a:pt x="5567" y="18206"/>
                  </a:cubicBezTo>
                  <a:cubicBezTo>
                    <a:pt x="7116" y="15653"/>
                    <a:pt x="7325" y="13225"/>
                    <a:pt x="7241" y="10505"/>
                  </a:cubicBezTo>
                  <a:cubicBezTo>
                    <a:pt x="7116" y="8119"/>
                    <a:pt x="6823" y="5357"/>
                    <a:pt x="5232" y="3348"/>
                  </a:cubicBezTo>
                  <a:cubicBezTo>
                    <a:pt x="4312" y="2135"/>
                    <a:pt x="3307" y="1046"/>
                    <a:pt x="22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9"/>
            <p:cNvSpPr/>
            <p:nvPr/>
          </p:nvSpPr>
          <p:spPr>
            <a:xfrm>
              <a:off x="-45628" y="3832786"/>
              <a:ext cx="431159" cy="1225925"/>
            </a:xfrm>
            <a:custGeom>
              <a:avLst/>
              <a:gdLst/>
              <a:ahLst/>
              <a:cxnLst/>
              <a:rect l="l" t="t" r="r" b="b"/>
              <a:pathLst>
                <a:path w="6906" h="19636" extrusionOk="0">
                  <a:moveTo>
                    <a:pt x="2302" y="0"/>
                  </a:moveTo>
                  <a:lnTo>
                    <a:pt x="2302" y="0"/>
                  </a:lnTo>
                  <a:cubicBezTo>
                    <a:pt x="2302" y="1"/>
                    <a:pt x="2260" y="1675"/>
                    <a:pt x="2470" y="4227"/>
                  </a:cubicBezTo>
                  <a:cubicBezTo>
                    <a:pt x="2219" y="4060"/>
                    <a:pt x="1089" y="3348"/>
                    <a:pt x="796" y="1716"/>
                  </a:cubicBezTo>
                  <a:lnTo>
                    <a:pt x="796" y="1716"/>
                  </a:lnTo>
                  <a:cubicBezTo>
                    <a:pt x="796" y="1716"/>
                    <a:pt x="712" y="3516"/>
                    <a:pt x="2470" y="4311"/>
                  </a:cubicBezTo>
                  <a:cubicBezTo>
                    <a:pt x="2512" y="5148"/>
                    <a:pt x="2637" y="6110"/>
                    <a:pt x="2721" y="7157"/>
                  </a:cubicBezTo>
                  <a:cubicBezTo>
                    <a:pt x="2721" y="7157"/>
                    <a:pt x="754" y="6320"/>
                    <a:pt x="42" y="4646"/>
                  </a:cubicBezTo>
                  <a:lnTo>
                    <a:pt x="42" y="4646"/>
                  </a:lnTo>
                  <a:cubicBezTo>
                    <a:pt x="42" y="4646"/>
                    <a:pt x="461" y="6445"/>
                    <a:pt x="2763" y="7492"/>
                  </a:cubicBezTo>
                  <a:cubicBezTo>
                    <a:pt x="2930" y="8580"/>
                    <a:pt x="3097" y="9668"/>
                    <a:pt x="3307" y="10881"/>
                  </a:cubicBezTo>
                  <a:cubicBezTo>
                    <a:pt x="2721" y="10547"/>
                    <a:pt x="796" y="9417"/>
                    <a:pt x="0" y="7617"/>
                  </a:cubicBezTo>
                  <a:lnTo>
                    <a:pt x="0" y="7617"/>
                  </a:lnTo>
                  <a:cubicBezTo>
                    <a:pt x="1" y="7617"/>
                    <a:pt x="587" y="10128"/>
                    <a:pt x="3349" y="11174"/>
                  </a:cubicBezTo>
                  <a:cubicBezTo>
                    <a:pt x="3558" y="12137"/>
                    <a:pt x="3767" y="13141"/>
                    <a:pt x="4018" y="14104"/>
                  </a:cubicBezTo>
                  <a:cubicBezTo>
                    <a:pt x="3307" y="13644"/>
                    <a:pt x="1800" y="12556"/>
                    <a:pt x="586" y="11133"/>
                  </a:cubicBezTo>
                  <a:lnTo>
                    <a:pt x="586" y="11133"/>
                  </a:lnTo>
                  <a:cubicBezTo>
                    <a:pt x="587" y="11133"/>
                    <a:pt x="1842" y="13351"/>
                    <a:pt x="4144" y="14481"/>
                  </a:cubicBezTo>
                  <a:cubicBezTo>
                    <a:pt x="4604" y="16197"/>
                    <a:pt x="5190" y="17954"/>
                    <a:pt x="5902" y="19628"/>
                  </a:cubicBezTo>
                  <a:cubicBezTo>
                    <a:pt x="5902" y="19628"/>
                    <a:pt x="5932" y="19635"/>
                    <a:pt x="5982" y="19635"/>
                  </a:cubicBezTo>
                  <a:cubicBezTo>
                    <a:pt x="6107" y="19635"/>
                    <a:pt x="6350" y="19593"/>
                    <a:pt x="6529" y="19294"/>
                  </a:cubicBezTo>
                  <a:cubicBezTo>
                    <a:pt x="6529" y="19294"/>
                    <a:pt x="5776" y="17410"/>
                    <a:pt x="4855" y="14397"/>
                  </a:cubicBezTo>
                  <a:cubicBezTo>
                    <a:pt x="6529" y="13267"/>
                    <a:pt x="6906" y="10714"/>
                    <a:pt x="6906" y="10714"/>
                  </a:cubicBezTo>
                  <a:lnTo>
                    <a:pt x="6906" y="10714"/>
                  </a:lnTo>
                  <a:cubicBezTo>
                    <a:pt x="6278" y="12639"/>
                    <a:pt x="5190" y="13686"/>
                    <a:pt x="4772" y="14062"/>
                  </a:cubicBezTo>
                  <a:cubicBezTo>
                    <a:pt x="4562" y="13225"/>
                    <a:pt x="4311" y="12346"/>
                    <a:pt x="4102" y="11384"/>
                  </a:cubicBezTo>
                  <a:cubicBezTo>
                    <a:pt x="4018" y="11258"/>
                    <a:pt x="4018" y="11091"/>
                    <a:pt x="3976" y="10923"/>
                  </a:cubicBezTo>
                  <a:cubicBezTo>
                    <a:pt x="5608" y="9793"/>
                    <a:pt x="6027" y="6697"/>
                    <a:pt x="6027" y="6696"/>
                  </a:cubicBezTo>
                  <a:lnTo>
                    <a:pt x="6027" y="6696"/>
                  </a:lnTo>
                  <a:cubicBezTo>
                    <a:pt x="5399" y="9082"/>
                    <a:pt x="4353" y="10254"/>
                    <a:pt x="3935" y="10630"/>
                  </a:cubicBezTo>
                  <a:cubicBezTo>
                    <a:pt x="3725" y="9584"/>
                    <a:pt x="3474" y="8538"/>
                    <a:pt x="3307" y="7408"/>
                  </a:cubicBezTo>
                  <a:cubicBezTo>
                    <a:pt x="4939" y="6320"/>
                    <a:pt x="4855" y="3391"/>
                    <a:pt x="4855" y="3390"/>
                  </a:cubicBezTo>
                  <a:lnTo>
                    <a:pt x="4855" y="3390"/>
                  </a:lnTo>
                  <a:cubicBezTo>
                    <a:pt x="4813" y="5608"/>
                    <a:pt x="3600" y="6906"/>
                    <a:pt x="3307" y="7199"/>
                  </a:cubicBezTo>
                  <a:cubicBezTo>
                    <a:pt x="3139" y="6278"/>
                    <a:pt x="2972" y="5273"/>
                    <a:pt x="2888" y="4269"/>
                  </a:cubicBezTo>
                  <a:cubicBezTo>
                    <a:pt x="3976" y="3390"/>
                    <a:pt x="3558" y="1507"/>
                    <a:pt x="3558" y="1507"/>
                  </a:cubicBezTo>
                  <a:lnTo>
                    <a:pt x="3558" y="1507"/>
                  </a:lnTo>
                  <a:cubicBezTo>
                    <a:pt x="3600" y="3306"/>
                    <a:pt x="2972" y="3934"/>
                    <a:pt x="2763" y="4143"/>
                  </a:cubicBezTo>
                  <a:lnTo>
                    <a:pt x="2637" y="2888"/>
                  </a:lnTo>
                  <a:cubicBezTo>
                    <a:pt x="2512" y="1967"/>
                    <a:pt x="2302" y="879"/>
                    <a:pt x="2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9"/>
          <p:cNvGrpSpPr/>
          <p:nvPr/>
        </p:nvGrpSpPr>
        <p:grpSpPr>
          <a:xfrm>
            <a:off x="340472" y="4913318"/>
            <a:ext cx="974698" cy="470491"/>
            <a:chOff x="388097" y="4985180"/>
            <a:chExt cx="974698" cy="470491"/>
          </a:xfrm>
        </p:grpSpPr>
        <p:sp>
          <p:nvSpPr>
            <p:cNvPr id="252" name="Google Shape;252;p9"/>
            <p:cNvSpPr/>
            <p:nvPr/>
          </p:nvSpPr>
          <p:spPr>
            <a:xfrm>
              <a:off x="526574" y="4985180"/>
              <a:ext cx="836221" cy="470491"/>
            </a:xfrm>
            <a:custGeom>
              <a:avLst/>
              <a:gdLst/>
              <a:ahLst/>
              <a:cxnLst/>
              <a:rect l="l" t="t" r="r" b="b"/>
              <a:pathLst>
                <a:path w="13394" h="7536" extrusionOk="0">
                  <a:moveTo>
                    <a:pt x="8416" y="0"/>
                  </a:moveTo>
                  <a:cubicBezTo>
                    <a:pt x="6879" y="0"/>
                    <a:pt x="5468" y="580"/>
                    <a:pt x="4270" y="1212"/>
                  </a:cubicBezTo>
                  <a:cubicBezTo>
                    <a:pt x="2554" y="2091"/>
                    <a:pt x="1089" y="3096"/>
                    <a:pt x="1" y="5356"/>
                  </a:cubicBezTo>
                  <a:cubicBezTo>
                    <a:pt x="1" y="5389"/>
                    <a:pt x="136" y="5504"/>
                    <a:pt x="233" y="5504"/>
                  </a:cubicBezTo>
                  <a:cubicBezTo>
                    <a:pt x="256" y="5504"/>
                    <a:pt x="278" y="5497"/>
                    <a:pt x="294" y="5481"/>
                  </a:cubicBezTo>
                  <a:cubicBezTo>
                    <a:pt x="336" y="5607"/>
                    <a:pt x="1675" y="6820"/>
                    <a:pt x="2345" y="7071"/>
                  </a:cubicBezTo>
                  <a:cubicBezTo>
                    <a:pt x="3188" y="7392"/>
                    <a:pt x="4024" y="7536"/>
                    <a:pt x="4837" y="7536"/>
                  </a:cubicBezTo>
                  <a:cubicBezTo>
                    <a:pt x="6042" y="7536"/>
                    <a:pt x="7196" y="7220"/>
                    <a:pt x="8246" y="6695"/>
                  </a:cubicBezTo>
                  <a:cubicBezTo>
                    <a:pt x="9920" y="5858"/>
                    <a:pt x="10840" y="4644"/>
                    <a:pt x="11929" y="2844"/>
                  </a:cubicBezTo>
                  <a:cubicBezTo>
                    <a:pt x="12263" y="2217"/>
                    <a:pt x="13351" y="1170"/>
                    <a:pt x="13393" y="1087"/>
                  </a:cubicBezTo>
                  <a:cubicBezTo>
                    <a:pt x="12054" y="668"/>
                    <a:pt x="10882" y="375"/>
                    <a:pt x="9627" y="124"/>
                  </a:cubicBezTo>
                  <a:cubicBezTo>
                    <a:pt x="9216" y="39"/>
                    <a:pt x="8812" y="0"/>
                    <a:pt x="8416"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9"/>
            <p:cNvSpPr/>
            <p:nvPr/>
          </p:nvSpPr>
          <p:spPr>
            <a:xfrm>
              <a:off x="388097" y="5024264"/>
              <a:ext cx="898903" cy="412866"/>
            </a:xfrm>
            <a:custGeom>
              <a:avLst/>
              <a:gdLst/>
              <a:ahLst/>
              <a:cxnLst/>
              <a:rect l="l" t="t" r="r" b="b"/>
              <a:pathLst>
                <a:path w="14398" h="6613" extrusionOk="0">
                  <a:moveTo>
                    <a:pt x="10966" y="0"/>
                  </a:moveTo>
                  <a:lnTo>
                    <a:pt x="10966" y="0"/>
                  </a:lnTo>
                  <a:cubicBezTo>
                    <a:pt x="10966" y="1"/>
                    <a:pt x="9083" y="1005"/>
                    <a:pt x="9124" y="2721"/>
                  </a:cubicBezTo>
                  <a:cubicBezTo>
                    <a:pt x="8329" y="2972"/>
                    <a:pt x="7534" y="3181"/>
                    <a:pt x="6781" y="3390"/>
                  </a:cubicBezTo>
                  <a:cubicBezTo>
                    <a:pt x="6823" y="2930"/>
                    <a:pt x="7116" y="1674"/>
                    <a:pt x="8329" y="335"/>
                  </a:cubicBezTo>
                  <a:lnTo>
                    <a:pt x="8329" y="335"/>
                  </a:lnTo>
                  <a:cubicBezTo>
                    <a:pt x="8329" y="335"/>
                    <a:pt x="6571" y="1716"/>
                    <a:pt x="6488" y="3474"/>
                  </a:cubicBezTo>
                  <a:cubicBezTo>
                    <a:pt x="6404" y="3516"/>
                    <a:pt x="6237" y="3516"/>
                    <a:pt x="6153" y="3558"/>
                  </a:cubicBezTo>
                  <a:cubicBezTo>
                    <a:pt x="5441" y="3725"/>
                    <a:pt x="4772" y="3893"/>
                    <a:pt x="4144" y="3976"/>
                  </a:cubicBezTo>
                  <a:cubicBezTo>
                    <a:pt x="4186" y="3474"/>
                    <a:pt x="4479" y="2260"/>
                    <a:pt x="5441" y="1047"/>
                  </a:cubicBezTo>
                  <a:lnTo>
                    <a:pt x="5441" y="1047"/>
                  </a:lnTo>
                  <a:cubicBezTo>
                    <a:pt x="5441" y="1047"/>
                    <a:pt x="3977" y="2302"/>
                    <a:pt x="3893" y="4018"/>
                  </a:cubicBezTo>
                  <a:cubicBezTo>
                    <a:pt x="1633" y="4437"/>
                    <a:pt x="168" y="4520"/>
                    <a:pt x="168" y="4520"/>
                  </a:cubicBezTo>
                  <a:cubicBezTo>
                    <a:pt x="1" y="4855"/>
                    <a:pt x="168" y="5148"/>
                    <a:pt x="168" y="5148"/>
                  </a:cubicBezTo>
                  <a:cubicBezTo>
                    <a:pt x="1466" y="5148"/>
                    <a:pt x="2847" y="4981"/>
                    <a:pt x="4144" y="4730"/>
                  </a:cubicBezTo>
                  <a:cubicBezTo>
                    <a:pt x="5818" y="6278"/>
                    <a:pt x="7911" y="6613"/>
                    <a:pt x="7911" y="6613"/>
                  </a:cubicBezTo>
                  <a:cubicBezTo>
                    <a:pt x="6404" y="6069"/>
                    <a:pt x="5023" y="5148"/>
                    <a:pt x="4395" y="4646"/>
                  </a:cubicBezTo>
                  <a:cubicBezTo>
                    <a:pt x="5149" y="4520"/>
                    <a:pt x="5860" y="4311"/>
                    <a:pt x="6613" y="4102"/>
                  </a:cubicBezTo>
                  <a:cubicBezTo>
                    <a:pt x="7942" y="5516"/>
                    <a:pt x="9310" y="5745"/>
                    <a:pt x="10057" y="5745"/>
                  </a:cubicBezTo>
                  <a:cubicBezTo>
                    <a:pt x="10415" y="5745"/>
                    <a:pt x="10631" y="5692"/>
                    <a:pt x="10631" y="5692"/>
                  </a:cubicBezTo>
                  <a:cubicBezTo>
                    <a:pt x="8957" y="5692"/>
                    <a:pt x="7283" y="4395"/>
                    <a:pt x="6823" y="4018"/>
                  </a:cubicBezTo>
                  <a:cubicBezTo>
                    <a:pt x="7660" y="3767"/>
                    <a:pt x="8497" y="3516"/>
                    <a:pt x="9292" y="3181"/>
                  </a:cubicBezTo>
                  <a:cubicBezTo>
                    <a:pt x="10647" y="4300"/>
                    <a:pt x="11753" y="4466"/>
                    <a:pt x="12289" y="4466"/>
                  </a:cubicBezTo>
                  <a:cubicBezTo>
                    <a:pt x="12515" y="4466"/>
                    <a:pt x="12640" y="4437"/>
                    <a:pt x="12640" y="4437"/>
                  </a:cubicBezTo>
                  <a:lnTo>
                    <a:pt x="12640" y="4437"/>
                  </a:lnTo>
                  <a:cubicBezTo>
                    <a:pt x="12596" y="4439"/>
                    <a:pt x="12551" y="4440"/>
                    <a:pt x="12507" y="4440"/>
                  </a:cubicBezTo>
                  <a:cubicBezTo>
                    <a:pt x="11004" y="4440"/>
                    <a:pt x="9543" y="3097"/>
                    <a:pt x="9543" y="3097"/>
                  </a:cubicBezTo>
                  <a:cubicBezTo>
                    <a:pt x="10254" y="2846"/>
                    <a:pt x="10966" y="2511"/>
                    <a:pt x="11510" y="2260"/>
                  </a:cubicBezTo>
                  <a:cubicBezTo>
                    <a:pt x="12181" y="2732"/>
                    <a:pt x="12773" y="2865"/>
                    <a:pt x="13229" y="2865"/>
                  </a:cubicBezTo>
                  <a:cubicBezTo>
                    <a:pt x="13826" y="2865"/>
                    <a:pt x="14188" y="2637"/>
                    <a:pt x="14188" y="2637"/>
                  </a:cubicBezTo>
                  <a:lnTo>
                    <a:pt x="14188" y="2637"/>
                  </a:lnTo>
                  <a:cubicBezTo>
                    <a:pt x="13929" y="2706"/>
                    <a:pt x="13679" y="2734"/>
                    <a:pt x="13443" y="2734"/>
                  </a:cubicBezTo>
                  <a:cubicBezTo>
                    <a:pt x="12535" y="2734"/>
                    <a:pt x="11835" y="2318"/>
                    <a:pt x="11635" y="2218"/>
                  </a:cubicBezTo>
                  <a:cubicBezTo>
                    <a:pt x="13351" y="1382"/>
                    <a:pt x="14397" y="670"/>
                    <a:pt x="14398" y="670"/>
                  </a:cubicBezTo>
                  <a:lnTo>
                    <a:pt x="14398" y="670"/>
                  </a:lnTo>
                  <a:cubicBezTo>
                    <a:pt x="13812" y="1005"/>
                    <a:pt x="12975" y="1256"/>
                    <a:pt x="12347" y="1507"/>
                  </a:cubicBezTo>
                  <a:cubicBezTo>
                    <a:pt x="12054" y="1633"/>
                    <a:pt x="11803" y="1800"/>
                    <a:pt x="11468" y="1884"/>
                  </a:cubicBezTo>
                  <a:cubicBezTo>
                    <a:pt x="11468" y="1674"/>
                    <a:pt x="11552" y="963"/>
                    <a:pt x="12724" y="335"/>
                  </a:cubicBezTo>
                  <a:lnTo>
                    <a:pt x="12724" y="335"/>
                  </a:lnTo>
                  <a:cubicBezTo>
                    <a:pt x="12723" y="335"/>
                    <a:pt x="11301" y="670"/>
                    <a:pt x="11384" y="1926"/>
                  </a:cubicBezTo>
                  <a:cubicBezTo>
                    <a:pt x="10673" y="2218"/>
                    <a:pt x="9961" y="2470"/>
                    <a:pt x="9292" y="2679"/>
                  </a:cubicBezTo>
                  <a:cubicBezTo>
                    <a:pt x="9334" y="2302"/>
                    <a:pt x="9585" y="837"/>
                    <a:pt x="10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9"/>
          <p:cNvGrpSpPr/>
          <p:nvPr/>
        </p:nvGrpSpPr>
        <p:grpSpPr>
          <a:xfrm>
            <a:off x="28793" y="3958506"/>
            <a:ext cx="1045183" cy="1481774"/>
            <a:chOff x="309743" y="3942481"/>
            <a:chExt cx="1045183" cy="1481774"/>
          </a:xfrm>
        </p:grpSpPr>
        <p:sp>
          <p:nvSpPr>
            <p:cNvPr id="255" name="Google Shape;255;p9"/>
            <p:cNvSpPr/>
            <p:nvPr/>
          </p:nvSpPr>
          <p:spPr>
            <a:xfrm>
              <a:off x="359378" y="3942481"/>
              <a:ext cx="995549" cy="1254269"/>
            </a:xfrm>
            <a:custGeom>
              <a:avLst/>
              <a:gdLst/>
              <a:ahLst/>
              <a:cxnLst/>
              <a:rect l="l" t="t" r="r" b="b"/>
              <a:pathLst>
                <a:path w="15946" h="20090" extrusionOk="0">
                  <a:moveTo>
                    <a:pt x="15946" y="1"/>
                  </a:moveTo>
                  <a:lnTo>
                    <a:pt x="15946" y="1"/>
                  </a:lnTo>
                  <a:cubicBezTo>
                    <a:pt x="15862" y="43"/>
                    <a:pt x="13393" y="1591"/>
                    <a:pt x="12095" y="2010"/>
                  </a:cubicBezTo>
                  <a:cubicBezTo>
                    <a:pt x="8496" y="3307"/>
                    <a:pt x="6236" y="4312"/>
                    <a:pt x="3976" y="6613"/>
                  </a:cubicBezTo>
                  <a:cubicBezTo>
                    <a:pt x="1716" y="8957"/>
                    <a:pt x="210" y="11929"/>
                    <a:pt x="42" y="15444"/>
                  </a:cubicBezTo>
                  <a:cubicBezTo>
                    <a:pt x="0" y="16658"/>
                    <a:pt x="879" y="19378"/>
                    <a:pt x="1005" y="19545"/>
                  </a:cubicBezTo>
                  <a:cubicBezTo>
                    <a:pt x="1005" y="19587"/>
                    <a:pt x="1089" y="20090"/>
                    <a:pt x="1089" y="20090"/>
                  </a:cubicBezTo>
                  <a:cubicBezTo>
                    <a:pt x="5190" y="19587"/>
                    <a:pt x="7785" y="17746"/>
                    <a:pt x="10421" y="15193"/>
                  </a:cubicBezTo>
                  <a:cubicBezTo>
                    <a:pt x="12765" y="12891"/>
                    <a:pt x="15276" y="10045"/>
                    <a:pt x="15653" y="6446"/>
                  </a:cubicBezTo>
                  <a:cubicBezTo>
                    <a:pt x="15904" y="4270"/>
                    <a:pt x="15946" y="2177"/>
                    <a:pt x="1594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a:off x="309743" y="4054861"/>
              <a:ext cx="985122" cy="1369394"/>
            </a:xfrm>
            <a:custGeom>
              <a:avLst/>
              <a:gdLst/>
              <a:ahLst/>
              <a:cxnLst/>
              <a:rect l="l" t="t" r="r" b="b"/>
              <a:pathLst>
                <a:path w="15779" h="21934" extrusionOk="0">
                  <a:moveTo>
                    <a:pt x="12305" y="0"/>
                  </a:moveTo>
                  <a:cubicBezTo>
                    <a:pt x="12304" y="1"/>
                    <a:pt x="10463" y="1591"/>
                    <a:pt x="11426" y="4269"/>
                  </a:cubicBezTo>
                  <a:cubicBezTo>
                    <a:pt x="10631" y="5106"/>
                    <a:pt x="9752" y="6111"/>
                    <a:pt x="8873" y="7157"/>
                  </a:cubicBezTo>
                  <a:cubicBezTo>
                    <a:pt x="8873" y="7157"/>
                    <a:pt x="7617" y="4269"/>
                    <a:pt x="8496" y="1926"/>
                  </a:cubicBezTo>
                  <a:lnTo>
                    <a:pt x="8496" y="1926"/>
                  </a:lnTo>
                  <a:cubicBezTo>
                    <a:pt x="8496" y="1926"/>
                    <a:pt x="7199" y="4018"/>
                    <a:pt x="8538" y="7534"/>
                  </a:cubicBezTo>
                  <a:cubicBezTo>
                    <a:pt x="7617" y="8622"/>
                    <a:pt x="6655" y="9877"/>
                    <a:pt x="5734" y="11133"/>
                  </a:cubicBezTo>
                  <a:cubicBezTo>
                    <a:pt x="5399" y="10254"/>
                    <a:pt x="4478" y="7115"/>
                    <a:pt x="5441" y="4604"/>
                  </a:cubicBezTo>
                  <a:lnTo>
                    <a:pt x="5441" y="4604"/>
                  </a:lnTo>
                  <a:cubicBezTo>
                    <a:pt x="5441" y="4604"/>
                    <a:pt x="3558" y="7534"/>
                    <a:pt x="5525" y="11426"/>
                  </a:cubicBezTo>
                  <a:cubicBezTo>
                    <a:pt x="4771" y="12472"/>
                    <a:pt x="4060" y="13602"/>
                    <a:pt x="3348" y="14732"/>
                  </a:cubicBezTo>
                  <a:cubicBezTo>
                    <a:pt x="3055" y="13518"/>
                    <a:pt x="2511" y="10924"/>
                    <a:pt x="2679" y="8413"/>
                  </a:cubicBezTo>
                  <a:lnTo>
                    <a:pt x="2679" y="8413"/>
                  </a:lnTo>
                  <a:cubicBezTo>
                    <a:pt x="2679" y="8413"/>
                    <a:pt x="1884" y="11719"/>
                    <a:pt x="3097" y="15151"/>
                  </a:cubicBezTo>
                  <a:cubicBezTo>
                    <a:pt x="1967" y="17160"/>
                    <a:pt x="837" y="19252"/>
                    <a:pt x="0" y="21512"/>
                  </a:cubicBezTo>
                  <a:cubicBezTo>
                    <a:pt x="0" y="21512"/>
                    <a:pt x="307" y="21933"/>
                    <a:pt x="846" y="21933"/>
                  </a:cubicBezTo>
                  <a:cubicBezTo>
                    <a:pt x="871" y="21933"/>
                    <a:pt x="896" y="21932"/>
                    <a:pt x="921" y="21931"/>
                  </a:cubicBezTo>
                  <a:cubicBezTo>
                    <a:pt x="921" y="21931"/>
                    <a:pt x="1884" y="19461"/>
                    <a:pt x="3892" y="15946"/>
                  </a:cubicBezTo>
                  <a:cubicBezTo>
                    <a:pt x="4425" y="16115"/>
                    <a:pt x="4965" y="16184"/>
                    <a:pt x="5489" y="16184"/>
                  </a:cubicBezTo>
                  <a:cubicBezTo>
                    <a:pt x="7689" y="16184"/>
                    <a:pt x="9626" y="14983"/>
                    <a:pt x="9626" y="14983"/>
                  </a:cubicBezTo>
                  <a:lnTo>
                    <a:pt x="9626" y="14983"/>
                  </a:lnTo>
                  <a:cubicBezTo>
                    <a:pt x="8125" y="15564"/>
                    <a:pt x="6764" y="15725"/>
                    <a:pt x="5738" y="15725"/>
                  </a:cubicBezTo>
                  <a:cubicBezTo>
                    <a:pt x="4990" y="15725"/>
                    <a:pt x="4419" y="15640"/>
                    <a:pt x="4102" y="15569"/>
                  </a:cubicBezTo>
                  <a:cubicBezTo>
                    <a:pt x="4688" y="14648"/>
                    <a:pt x="5232" y="13602"/>
                    <a:pt x="5985" y="12472"/>
                  </a:cubicBezTo>
                  <a:cubicBezTo>
                    <a:pt x="6069" y="12263"/>
                    <a:pt x="6236" y="12137"/>
                    <a:pt x="6362" y="11928"/>
                  </a:cubicBezTo>
                  <a:cubicBezTo>
                    <a:pt x="6737" y="12023"/>
                    <a:pt x="7126" y="12065"/>
                    <a:pt x="7518" y="12065"/>
                  </a:cubicBezTo>
                  <a:cubicBezTo>
                    <a:pt x="10054" y="12065"/>
                    <a:pt x="12723" y="10338"/>
                    <a:pt x="12723" y="10338"/>
                  </a:cubicBezTo>
                  <a:lnTo>
                    <a:pt x="12723" y="10338"/>
                  </a:lnTo>
                  <a:cubicBezTo>
                    <a:pt x="10447" y="11400"/>
                    <a:pt x="8678" y="11604"/>
                    <a:pt x="7573" y="11604"/>
                  </a:cubicBezTo>
                  <a:cubicBezTo>
                    <a:pt x="7154" y="11604"/>
                    <a:pt x="6831" y="11574"/>
                    <a:pt x="6613" y="11551"/>
                  </a:cubicBezTo>
                  <a:cubicBezTo>
                    <a:pt x="7408" y="10421"/>
                    <a:pt x="8245" y="9208"/>
                    <a:pt x="9124" y="7994"/>
                  </a:cubicBezTo>
                  <a:cubicBezTo>
                    <a:pt x="9482" y="8093"/>
                    <a:pt x="9840" y="8136"/>
                    <a:pt x="10192" y="8136"/>
                  </a:cubicBezTo>
                  <a:cubicBezTo>
                    <a:pt x="12674" y="8136"/>
                    <a:pt x="14857" y="5986"/>
                    <a:pt x="14857" y="5985"/>
                  </a:cubicBezTo>
                  <a:lnTo>
                    <a:pt x="14857" y="5985"/>
                  </a:lnTo>
                  <a:cubicBezTo>
                    <a:pt x="12975" y="7594"/>
                    <a:pt x="10870" y="7803"/>
                    <a:pt x="9821" y="7803"/>
                  </a:cubicBezTo>
                  <a:cubicBezTo>
                    <a:pt x="9587" y="7803"/>
                    <a:pt x="9406" y="7792"/>
                    <a:pt x="9291" y="7785"/>
                  </a:cubicBezTo>
                  <a:cubicBezTo>
                    <a:pt x="10045" y="6739"/>
                    <a:pt x="10882" y="5692"/>
                    <a:pt x="11802" y="4646"/>
                  </a:cubicBezTo>
                  <a:cubicBezTo>
                    <a:pt x="11987" y="4681"/>
                    <a:pt x="12166" y="4698"/>
                    <a:pt x="12340" y="4698"/>
                  </a:cubicBezTo>
                  <a:cubicBezTo>
                    <a:pt x="14216" y="4698"/>
                    <a:pt x="15443" y="2805"/>
                    <a:pt x="15443" y="2805"/>
                  </a:cubicBezTo>
                  <a:lnTo>
                    <a:pt x="15443" y="2805"/>
                  </a:lnTo>
                  <a:cubicBezTo>
                    <a:pt x="14060" y="4188"/>
                    <a:pt x="12936" y="4431"/>
                    <a:pt x="12316" y="4431"/>
                  </a:cubicBezTo>
                  <a:cubicBezTo>
                    <a:pt x="12148" y="4431"/>
                    <a:pt x="12017" y="4413"/>
                    <a:pt x="11928" y="4395"/>
                  </a:cubicBezTo>
                  <a:cubicBezTo>
                    <a:pt x="12305" y="3976"/>
                    <a:pt x="12681" y="3516"/>
                    <a:pt x="13100" y="3097"/>
                  </a:cubicBezTo>
                  <a:cubicBezTo>
                    <a:pt x="13937" y="2135"/>
                    <a:pt x="14816" y="879"/>
                    <a:pt x="15778" y="42"/>
                  </a:cubicBezTo>
                  <a:lnTo>
                    <a:pt x="15778" y="42"/>
                  </a:lnTo>
                  <a:cubicBezTo>
                    <a:pt x="15778" y="43"/>
                    <a:pt x="13978" y="1549"/>
                    <a:pt x="11509" y="4186"/>
                  </a:cubicBezTo>
                  <a:cubicBezTo>
                    <a:pt x="11426" y="3767"/>
                    <a:pt x="11007" y="1884"/>
                    <a:pt x="12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 name="Google Shape;257;p9"/>
          <p:cNvGrpSpPr/>
          <p:nvPr/>
        </p:nvGrpSpPr>
        <p:grpSpPr>
          <a:xfrm rot="-5400000">
            <a:off x="3003636" y="4360947"/>
            <a:ext cx="661098" cy="1178789"/>
            <a:chOff x="-24712" y="1901786"/>
            <a:chExt cx="661098" cy="1178789"/>
          </a:xfrm>
        </p:grpSpPr>
        <p:sp>
          <p:nvSpPr>
            <p:cNvPr id="258" name="Google Shape;258;p9"/>
            <p:cNvSpPr/>
            <p:nvPr/>
          </p:nvSpPr>
          <p:spPr>
            <a:xfrm>
              <a:off x="-6419" y="1901786"/>
              <a:ext cx="642805" cy="1006037"/>
            </a:xfrm>
            <a:custGeom>
              <a:avLst/>
              <a:gdLst/>
              <a:ahLst/>
              <a:cxnLst/>
              <a:rect l="l" t="t" r="r" b="b"/>
              <a:pathLst>
                <a:path w="10296" h="16114" extrusionOk="0">
                  <a:moveTo>
                    <a:pt x="10170" y="1"/>
                  </a:moveTo>
                  <a:cubicBezTo>
                    <a:pt x="10086" y="43"/>
                    <a:pt x="8538" y="1382"/>
                    <a:pt x="7701" y="1801"/>
                  </a:cubicBezTo>
                  <a:cubicBezTo>
                    <a:pt x="5357" y="3098"/>
                    <a:pt x="3809" y="4102"/>
                    <a:pt x="2428" y="5986"/>
                  </a:cubicBezTo>
                  <a:cubicBezTo>
                    <a:pt x="963" y="7911"/>
                    <a:pt x="0" y="10255"/>
                    <a:pt x="0" y="12891"/>
                  </a:cubicBezTo>
                  <a:cubicBezTo>
                    <a:pt x="0" y="13770"/>
                    <a:pt x="754" y="15653"/>
                    <a:pt x="837" y="15737"/>
                  </a:cubicBezTo>
                  <a:lnTo>
                    <a:pt x="963" y="16114"/>
                  </a:lnTo>
                  <a:cubicBezTo>
                    <a:pt x="3767" y="15109"/>
                    <a:pt x="5483" y="13435"/>
                    <a:pt x="7157" y="11259"/>
                  </a:cubicBezTo>
                  <a:cubicBezTo>
                    <a:pt x="8622" y="9334"/>
                    <a:pt x="10170" y="7032"/>
                    <a:pt x="10254" y="4437"/>
                  </a:cubicBezTo>
                  <a:cubicBezTo>
                    <a:pt x="10296" y="2931"/>
                    <a:pt x="10254" y="1424"/>
                    <a:pt x="10170"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a:off x="-24712" y="1990629"/>
              <a:ext cx="616708" cy="1089947"/>
            </a:xfrm>
            <a:custGeom>
              <a:avLst/>
              <a:gdLst/>
              <a:ahLst/>
              <a:cxnLst/>
              <a:rect l="l" t="t" r="r" b="b"/>
              <a:pathLst>
                <a:path w="9878" h="17458" extrusionOk="0">
                  <a:moveTo>
                    <a:pt x="9877" y="1"/>
                  </a:moveTo>
                  <a:cubicBezTo>
                    <a:pt x="9858" y="23"/>
                    <a:pt x="9838" y="46"/>
                    <a:pt x="9819" y="69"/>
                  </a:cubicBezTo>
                  <a:lnTo>
                    <a:pt x="9819" y="69"/>
                  </a:lnTo>
                  <a:cubicBezTo>
                    <a:pt x="9857" y="24"/>
                    <a:pt x="9877" y="1"/>
                    <a:pt x="9877" y="1"/>
                  </a:cubicBezTo>
                  <a:close/>
                  <a:moveTo>
                    <a:pt x="9819" y="69"/>
                  </a:moveTo>
                  <a:cubicBezTo>
                    <a:pt x="9575" y="355"/>
                    <a:pt x="8580" y="1539"/>
                    <a:pt x="7241" y="3349"/>
                  </a:cubicBezTo>
                  <a:cubicBezTo>
                    <a:pt x="7157" y="3014"/>
                    <a:pt x="6780" y="1759"/>
                    <a:pt x="7575" y="378"/>
                  </a:cubicBezTo>
                  <a:lnTo>
                    <a:pt x="7575" y="378"/>
                  </a:lnTo>
                  <a:cubicBezTo>
                    <a:pt x="7575" y="378"/>
                    <a:pt x="6404" y="1675"/>
                    <a:pt x="7157" y="3433"/>
                  </a:cubicBezTo>
                  <a:cubicBezTo>
                    <a:pt x="6613" y="4144"/>
                    <a:pt x="6111" y="4897"/>
                    <a:pt x="5567" y="5735"/>
                  </a:cubicBezTo>
                  <a:cubicBezTo>
                    <a:pt x="5567" y="5735"/>
                    <a:pt x="4604" y="3851"/>
                    <a:pt x="5106" y="2093"/>
                  </a:cubicBezTo>
                  <a:lnTo>
                    <a:pt x="5106" y="2093"/>
                  </a:lnTo>
                  <a:cubicBezTo>
                    <a:pt x="5106" y="2094"/>
                    <a:pt x="4311" y="3726"/>
                    <a:pt x="5357" y="6027"/>
                  </a:cubicBezTo>
                  <a:cubicBezTo>
                    <a:pt x="4813" y="6906"/>
                    <a:pt x="4185" y="7911"/>
                    <a:pt x="3600" y="8957"/>
                  </a:cubicBezTo>
                  <a:cubicBezTo>
                    <a:pt x="3348" y="8371"/>
                    <a:pt x="2553" y="6237"/>
                    <a:pt x="3139" y="4353"/>
                  </a:cubicBezTo>
                  <a:lnTo>
                    <a:pt x="3139" y="4353"/>
                  </a:lnTo>
                  <a:cubicBezTo>
                    <a:pt x="3139" y="4354"/>
                    <a:pt x="1967" y="6655"/>
                    <a:pt x="3432" y="9208"/>
                  </a:cubicBezTo>
                  <a:cubicBezTo>
                    <a:pt x="2972" y="10045"/>
                    <a:pt x="2511" y="10966"/>
                    <a:pt x="2093" y="11887"/>
                  </a:cubicBezTo>
                  <a:cubicBezTo>
                    <a:pt x="1800" y="11050"/>
                    <a:pt x="1340" y="9208"/>
                    <a:pt x="1340" y="7367"/>
                  </a:cubicBezTo>
                  <a:lnTo>
                    <a:pt x="1340" y="7367"/>
                  </a:lnTo>
                  <a:cubicBezTo>
                    <a:pt x="1339" y="7367"/>
                    <a:pt x="921" y="9836"/>
                    <a:pt x="1925" y="12180"/>
                  </a:cubicBezTo>
                  <a:cubicBezTo>
                    <a:pt x="1172" y="13812"/>
                    <a:pt x="503" y="15528"/>
                    <a:pt x="0" y="17244"/>
                  </a:cubicBezTo>
                  <a:cubicBezTo>
                    <a:pt x="0" y="17244"/>
                    <a:pt x="134" y="17458"/>
                    <a:pt x="423" y="17458"/>
                  </a:cubicBezTo>
                  <a:cubicBezTo>
                    <a:pt x="496" y="17458"/>
                    <a:pt x="578" y="17445"/>
                    <a:pt x="670" y="17411"/>
                  </a:cubicBezTo>
                  <a:cubicBezTo>
                    <a:pt x="670" y="17411"/>
                    <a:pt x="1298" y="15444"/>
                    <a:pt x="2553" y="12556"/>
                  </a:cubicBezTo>
                  <a:cubicBezTo>
                    <a:pt x="2687" y="12573"/>
                    <a:pt x="2821" y="12581"/>
                    <a:pt x="2955" y="12581"/>
                  </a:cubicBezTo>
                  <a:cubicBezTo>
                    <a:pt x="4779" y="12581"/>
                    <a:pt x="6487" y="11092"/>
                    <a:pt x="6487" y="11091"/>
                  </a:cubicBezTo>
                  <a:lnTo>
                    <a:pt x="6487" y="11091"/>
                  </a:lnTo>
                  <a:cubicBezTo>
                    <a:pt x="4729" y="12180"/>
                    <a:pt x="3223" y="12305"/>
                    <a:pt x="2679" y="12305"/>
                  </a:cubicBezTo>
                  <a:cubicBezTo>
                    <a:pt x="3055" y="11510"/>
                    <a:pt x="3432" y="10673"/>
                    <a:pt x="3851" y="9794"/>
                  </a:cubicBezTo>
                  <a:cubicBezTo>
                    <a:pt x="3892" y="9627"/>
                    <a:pt x="4018" y="9459"/>
                    <a:pt x="4060" y="9292"/>
                  </a:cubicBezTo>
                  <a:cubicBezTo>
                    <a:pt x="4136" y="9298"/>
                    <a:pt x="4212" y="9301"/>
                    <a:pt x="4288" y="9301"/>
                  </a:cubicBezTo>
                  <a:cubicBezTo>
                    <a:pt x="6204" y="9301"/>
                    <a:pt x="8370" y="7367"/>
                    <a:pt x="8371" y="7367"/>
                  </a:cubicBezTo>
                  <a:lnTo>
                    <a:pt x="8371" y="7367"/>
                  </a:lnTo>
                  <a:cubicBezTo>
                    <a:pt x="6320" y="8790"/>
                    <a:pt x="4813" y="8999"/>
                    <a:pt x="4227" y="9041"/>
                  </a:cubicBezTo>
                  <a:cubicBezTo>
                    <a:pt x="4688" y="8120"/>
                    <a:pt x="5190" y="7157"/>
                    <a:pt x="5776" y="6153"/>
                  </a:cubicBezTo>
                  <a:cubicBezTo>
                    <a:pt x="5863" y="6162"/>
                    <a:pt x="5950" y="6166"/>
                    <a:pt x="6036" y="6166"/>
                  </a:cubicBezTo>
                  <a:cubicBezTo>
                    <a:pt x="7934" y="6166"/>
                    <a:pt x="9542" y="4061"/>
                    <a:pt x="9542" y="4060"/>
                  </a:cubicBezTo>
                  <a:lnTo>
                    <a:pt x="9542" y="4060"/>
                  </a:lnTo>
                  <a:cubicBezTo>
                    <a:pt x="8078" y="5735"/>
                    <a:pt x="6320" y="5944"/>
                    <a:pt x="5901" y="6027"/>
                  </a:cubicBezTo>
                  <a:cubicBezTo>
                    <a:pt x="6362" y="5190"/>
                    <a:pt x="6864" y="4353"/>
                    <a:pt x="7408" y="3516"/>
                  </a:cubicBezTo>
                  <a:cubicBezTo>
                    <a:pt x="7461" y="3521"/>
                    <a:pt x="7514" y="3523"/>
                    <a:pt x="7565" y="3523"/>
                  </a:cubicBezTo>
                  <a:cubicBezTo>
                    <a:pt x="8978" y="3523"/>
                    <a:pt x="9835" y="1926"/>
                    <a:pt x="9835" y="1926"/>
                  </a:cubicBezTo>
                  <a:lnTo>
                    <a:pt x="9835" y="1926"/>
                  </a:lnTo>
                  <a:cubicBezTo>
                    <a:pt x="8705" y="3349"/>
                    <a:pt x="7826" y="3433"/>
                    <a:pt x="7575" y="3433"/>
                  </a:cubicBezTo>
                  <a:cubicBezTo>
                    <a:pt x="7785" y="3098"/>
                    <a:pt x="8036" y="2721"/>
                    <a:pt x="8245" y="2386"/>
                  </a:cubicBezTo>
                  <a:cubicBezTo>
                    <a:pt x="8771" y="1699"/>
                    <a:pt x="9258" y="737"/>
                    <a:pt x="9819" y="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9"/>
          <p:cNvGrpSpPr/>
          <p:nvPr/>
        </p:nvGrpSpPr>
        <p:grpSpPr>
          <a:xfrm>
            <a:off x="-68109" y="3293410"/>
            <a:ext cx="739514" cy="695063"/>
            <a:chOff x="124191" y="3482660"/>
            <a:chExt cx="739514" cy="695063"/>
          </a:xfrm>
        </p:grpSpPr>
        <p:sp>
          <p:nvSpPr>
            <p:cNvPr id="261" name="Google Shape;261;p9"/>
            <p:cNvSpPr/>
            <p:nvPr/>
          </p:nvSpPr>
          <p:spPr>
            <a:xfrm>
              <a:off x="176448" y="3598037"/>
              <a:ext cx="687257" cy="579686"/>
            </a:xfrm>
            <a:custGeom>
              <a:avLst/>
              <a:gdLst/>
              <a:ahLst/>
              <a:cxnLst/>
              <a:rect l="l" t="t" r="r" b="b"/>
              <a:pathLst>
                <a:path w="11008" h="9285" extrusionOk="0">
                  <a:moveTo>
                    <a:pt x="1340" y="0"/>
                  </a:moveTo>
                  <a:cubicBezTo>
                    <a:pt x="1084" y="0"/>
                    <a:pt x="820" y="12"/>
                    <a:pt x="545" y="35"/>
                  </a:cubicBezTo>
                  <a:cubicBezTo>
                    <a:pt x="545" y="35"/>
                    <a:pt x="545" y="370"/>
                    <a:pt x="419" y="370"/>
                  </a:cubicBezTo>
                  <a:cubicBezTo>
                    <a:pt x="378" y="454"/>
                    <a:pt x="1" y="2170"/>
                    <a:pt x="168" y="2923"/>
                  </a:cubicBezTo>
                  <a:cubicBezTo>
                    <a:pt x="587" y="5058"/>
                    <a:pt x="1842" y="6732"/>
                    <a:pt x="3516" y="7778"/>
                  </a:cubicBezTo>
                  <a:cubicBezTo>
                    <a:pt x="5149" y="8824"/>
                    <a:pt x="6613" y="8950"/>
                    <a:pt x="8748" y="8950"/>
                  </a:cubicBezTo>
                  <a:cubicBezTo>
                    <a:pt x="9459" y="8950"/>
                    <a:pt x="10924" y="9284"/>
                    <a:pt x="11008" y="9284"/>
                  </a:cubicBezTo>
                  <a:cubicBezTo>
                    <a:pt x="10715" y="7987"/>
                    <a:pt x="10380" y="6773"/>
                    <a:pt x="9961" y="5602"/>
                  </a:cubicBezTo>
                  <a:cubicBezTo>
                    <a:pt x="9334" y="3718"/>
                    <a:pt x="7743" y="2505"/>
                    <a:pt x="6279" y="1626"/>
                  </a:cubicBezTo>
                  <a:cubicBezTo>
                    <a:pt x="4794" y="698"/>
                    <a:pt x="3342" y="0"/>
                    <a:pt x="1340"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a:off x="124191" y="3482660"/>
              <a:ext cx="695123" cy="689817"/>
            </a:xfrm>
            <a:custGeom>
              <a:avLst/>
              <a:gdLst/>
              <a:ahLst/>
              <a:cxnLst/>
              <a:rect l="l" t="t" r="r" b="b"/>
              <a:pathLst>
                <a:path w="11134" h="11049" extrusionOk="0">
                  <a:moveTo>
                    <a:pt x="545" y="0"/>
                  </a:moveTo>
                  <a:cubicBezTo>
                    <a:pt x="168" y="42"/>
                    <a:pt x="1" y="335"/>
                    <a:pt x="1" y="335"/>
                  </a:cubicBezTo>
                  <a:cubicBezTo>
                    <a:pt x="670" y="1465"/>
                    <a:pt x="1507" y="2511"/>
                    <a:pt x="2428" y="3516"/>
                  </a:cubicBezTo>
                  <a:cubicBezTo>
                    <a:pt x="1926" y="5817"/>
                    <a:pt x="2721" y="7743"/>
                    <a:pt x="2721" y="7743"/>
                  </a:cubicBezTo>
                  <a:cubicBezTo>
                    <a:pt x="2470" y="6110"/>
                    <a:pt x="2554" y="4436"/>
                    <a:pt x="2637" y="3725"/>
                  </a:cubicBezTo>
                  <a:lnTo>
                    <a:pt x="2637" y="3725"/>
                  </a:lnTo>
                  <a:cubicBezTo>
                    <a:pt x="3140" y="4311"/>
                    <a:pt x="3726" y="4813"/>
                    <a:pt x="4228" y="5357"/>
                  </a:cubicBezTo>
                  <a:cubicBezTo>
                    <a:pt x="3474" y="8119"/>
                    <a:pt x="4939" y="9626"/>
                    <a:pt x="4939" y="9626"/>
                  </a:cubicBezTo>
                  <a:cubicBezTo>
                    <a:pt x="4019" y="8203"/>
                    <a:pt x="4312" y="6068"/>
                    <a:pt x="4395" y="5483"/>
                  </a:cubicBezTo>
                  <a:lnTo>
                    <a:pt x="4395" y="5483"/>
                  </a:lnTo>
                  <a:cubicBezTo>
                    <a:pt x="5065" y="6110"/>
                    <a:pt x="5776" y="6654"/>
                    <a:pt x="6404" y="7157"/>
                  </a:cubicBezTo>
                  <a:cubicBezTo>
                    <a:pt x="5986" y="9626"/>
                    <a:pt x="7032" y="10672"/>
                    <a:pt x="7032" y="10672"/>
                  </a:cubicBezTo>
                  <a:cubicBezTo>
                    <a:pt x="6195" y="9375"/>
                    <a:pt x="6613" y="7324"/>
                    <a:pt x="6613" y="7324"/>
                  </a:cubicBezTo>
                  <a:lnTo>
                    <a:pt x="6613" y="7324"/>
                  </a:lnTo>
                  <a:cubicBezTo>
                    <a:pt x="7241" y="7784"/>
                    <a:pt x="7785" y="8203"/>
                    <a:pt x="8329" y="8580"/>
                  </a:cubicBezTo>
                  <a:cubicBezTo>
                    <a:pt x="8162" y="10421"/>
                    <a:pt x="9376" y="11049"/>
                    <a:pt x="9376" y="11049"/>
                  </a:cubicBezTo>
                  <a:cubicBezTo>
                    <a:pt x="8413" y="10170"/>
                    <a:pt x="8413" y="8956"/>
                    <a:pt x="8413" y="8621"/>
                  </a:cubicBezTo>
                  <a:lnTo>
                    <a:pt x="8413" y="8621"/>
                  </a:lnTo>
                  <a:cubicBezTo>
                    <a:pt x="10045" y="9668"/>
                    <a:pt x="11133" y="10254"/>
                    <a:pt x="11133" y="10254"/>
                  </a:cubicBezTo>
                  <a:cubicBezTo>
                    <a:pt x="10589" y="9919"/>
                    <a:pt x="9961" y="9375"/>
                    <a:pt x="9376" y="8956"/>
                  </a:cubicBezTo>
                  <a:cubicBezTo>
                    <a:pt x="9124" y="8747"/>
                    <a:pt x="8831" y="8580"/>
                    <a:pt x="8580" y="8370"/>
                  </a:cubicBezTo>
                  <a:cubicBezTo>
                    <a:pt x="8691" y="8326"/>
                    <a:pt x="8928" y="8213"/>
                    <a:pt x="9294" y="8213"/>
                  </a:cubicBezTo>
                  <a:cubicBezTo>
                    <a:pt x="9623" y="8213"/>
                    <a:pt x="10054" y="8304"/>
                    <a:pt x="10589" y="8621"/>
                  </a:cubicBezTo>
                  <a:cubicBezTo>
                    <a:pt x="10589" y="8621"/>
                    <a:pt x="10024" y="8056"/>
                    <a:pt x="9275" y="8056"/>
                  </a:cubicBezTo>
                  <a:cubicBezTo>
                    <a:pt x="9005" y="8056"/>
                    <a:pt x="8712" y="8129"/>
                    <a:pt x="8413" y="8328"/>
                  </a:cubicBezTo>
                  <a:lnTo>
                    <a:pt x="6697" y="6906"/>
                  </a:lnTo>
                  <a:cubicBezTo>
                    <a:pt x="6927" y="6803"/>
                    <a:pt x="7514" y="6577"/>
                    <a:pt x="8260" y="6577"/>
                  </a:cubicBezTo>
                  <a:cubicBezTo>
                    <a:pt x="8738" y="6577"/>
                    <a:pt x="9281" y="6670"/>
                    <a:pt x="9836" y="6947"/>
                  </a:cubicBezTo>
                  <a:cubicBezTo>
                    <a:pt x="9836" y="6947"/>
                    <a:pt x="8991" y="6424"/>
                    <a:pt x="7984" y="6424"/>
                  </a:cubicBezTo>
                  <a:cubicBezTo>
                    <a:pt x="7539" y="6424"/>
                    <a:pt x="7063" y="6527"/>
                    <a:pt x="6613" y="6822"/>
                  </a:cubicBezTo>
                  <a:cubicBezTo>
                    <a:pt x="5986" y="6236"/>
                    <a:pt x="5400" y="5692"/>
                    <a:pt x="4814" y="5148"/>
                  </a:cubicBezTo>
                  <a:cubicBezTo>
                    <a:pt x="5151" y="4995"/>
                    <a:pt x="5891" y="4729"/>
                    <a:pt x="6969" y="4729"/>
                  </a:cubicBezTo>
                  <a:cubicBezTo>
                    <a:pt x="7364" y="4729"/>
                    <a:pt x="7805" y="4765"/>
                    <a:pt x="8287" y="4855"/>
                  </a:cubicBezTo>
                  <a:cubicBezTo>
                    <a:pt x="8287" y="4855"/>
                    <a:pt x="7423" y="4543"/>
                    <a:pt x="6394" y="4543"/>
                  </a:cubicBezTo>
                  <a:cubicBezTo>
                    <a:pt x="5822" y="4543"/>
                    <a:pt x="5199" y="4640"/>
                    <a:pt x="4646" y="4938"/>
                  </a:cubicBezTo>
                  <a:lnTo>
                    <a:pt x="4395" y="4646"/>
                  </a:lnTo>
                  <a:cubicBezTo>
                    <a:pt x="3893" y="4143"/>
                    <a:pt x="3391" y="3599"/>
                    <a:pt x="2972" y="3139"/>
                  </a:cubicBezTo>
                  <a:cubicBezTo>
                    <a:pt x="3378" y="3004"/>
                    <a:pt x="4220" y="2705"/>
                    <a:pt x="5344" y="2705"/>
                  </a:cubicBezTo>
                  <a:cubicBezTo>
                    <a:pt x="5612" y="2705"/>
                    <a:pt x="5897" y="2722"/>
                    <a:pt x="6195" y="2762"/>
                  </a:cubicBezTo>
                  <a:cubicBezTo>
                    <a:pt x="6195" y="2762"/>
                    <a:pt x="5532" y="2536"/>
                    <a:pt x="4676" y="2536"/>
                  </a:cubicBezTo>
                  <a:cubicBezTo>
                    <a:pt x="4106" y="2536"/>
                    <a:pt x="3449" y="2637"/>
                    <a:pt x="2847" y="2971"/>
                  </a:cubicBezTo>
                  <a:cubicBezTo>
                    <a:pt x="1298" y="1256"/>
                    <a:pt x="54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9"/>
          <p:cNvGrpSpPr/>
          <p:nvPr/>
        </p:nvGrpSpPr>
        <p:grpSpPr>
          <a:xfrm rot="-5400000">
            <a:off x="1716327" y="4718905"/>
            <a:ext cx="412866" cy="878301"/>
            <a:chOff x="-108311" y="783480"/>
            <a:chExt cx="412866" cy="878301"/>
          </a:xfrm>
        </p:grpSpPr>
        <p:sp>
          <p:nvSpPr>
            <p:cNvPr id="264" name="Google Shape;264;p9"/>
            <p:cNvSpPr/>
            <p:nvPr/>
          </p:nvSpPr>
          <p:spPr>
            <a:xfrm>
              <a:off x="-108311" y="783480"/>
              <a:ext cx="412866" cy="752561"/>
            </a:xfrm>
            <a:custGeom>
              <a:avLst/>
              <a:gdLst/>
              <a:ahLst/>
              <a:cxnLst/>
              <a:rect l="l" t="t" r="r" b="b"/>
              <a:pathLst>
                <a:path w="6613" h="12054" extrusionOk="0">
                  <a:moveTo>
                    <a:pt x="5776" y="1"/>
                  </a:moveTo>
                  <a:cubicBezTo>
                    <a:pt x="5692" y="84"/>
                    <a:pt x="4813" y="1131"/>
                    <a:pt x="4311" y="1549"/>
                  </a:cubicBezTo>
                  <a:cubicBezTo>
                    <a:pt x="2846" y="2679"/>
                    <a:pt x="1925" y="3516"/>
                    <a:pt x="1172" y="4981"/>
                  </a:cubicBezTo>
                  <a:cubicBezTo>
                    <a:pt x="377" y="6529"/>
                    <a:pt x="0" y="8203"/>
                    <a:pt x="335" y="9961"/>
                  </a:cubicBezTo>
                  <a:cubicBezTo>
                    <a:pt x="419" y="10547"/>
                    <a:pt x="1172" y="11803"/>
                    <a:pt x="1214" y="11844"/>
                  </a:cubicBezTo>
                  <a:lnTo>
                    <a:pt x="1297" y="12054"/>
                  </a:lnTo>
                  <a:cubicBezTo>
                    <a:pt x="3139" y="11049"/>
                    <a:pt x="4143" y="9710"/>
                    <a:pt x="5022" y="8036"/>
                  </a:cubicBezTo>
                  <a:cubicBezTo>
                    <a:pt x="5817" y="6571"/>
                    <a:pt x="6613" y="4772"/>
                    <a:pt x="6320" y="3056"/>
                  </a:cubicBezTo>
                  <a:cubicBezTo>
                    <a:pt x="6194" y="2009"/>
                    <a:pt x="5985" y="1005"/>
                    <a:pt x="5776" y="1"/>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9"/>
            <p:cNvSpPr/>
            <p:nvPr/>
          </p:nvSpPr>
          <p:spPr>
            <a:xfrm>
              <a:off x="-71787" y="846163"/>
              <a:ext cx="326709" cy="815618"/>
            </a:xfrm>
            <a:custGeom>
              <a:avLst/>
              <a:gdLst/>
              <a:ahLst/>
              <a:cxnLst/>
              <a:rect l="l" t="t" r="r" b="b"/>
              <a:pathLst>
                <a:path w="5233" h="13064" extrusionOk="0">
                  <a:moveTo>
                    <a:pt x="4981" y="1"/>
                  </a:moveTo>
                  <a:cubicBezTo>
                    <a:pt x="4981" y="2"/>
                    <a:pt x="4353" y="1006"/>
                    <a:pt x="3558" y="2596"/>
                  </a:cubicBezTo>
                  <a:cubicBezTo>
                    <a:pt x="3475" y="2386"/>
                    <a:pt x="3098" y="1591"/>
                    <a:pt x="3475" y="503"/>
                  </a:cubicBezTo>
                  <a:lnTo>
                    <a:pt x="3475" y="503"/>
                  </a:lnTo>
                  <a:cubicBezTo>
                    <a:pt x="3475" y="503"/>
                    <a:pt x="2847" y="1550"/>
                    <a:pt x="3558" y="2638"/>
                  </a:cubicBezTo>
                  <a:cubicBezTo>
                    <a:pt x="3307" y="3140"/>
                    <a:pt x="3056" y="3726"/>
                    <a:pt x="2721" y="4395"/>
                  </a:cubicBezTo>
                  <a:cubicBezTo>
                    <a:pt x="2721" y="4395"/>
                    <a:pt x="1842" y="3224"/>
                    <a:pt x="2010" y="1968"/>
                  </a:cubicBezTo>
                  <a:lnTo>
                    <a:pt x="2010" y="1968"/>
                  </a:lnTo>
                  <a:cubicBezTo>
                    <a:pt x="2010" y="1968"/>
                    <a:pt x="1633" y="3140"/>
                    <a:pt x="2638" y="4605"/>
                  </a:cubicBezTo>
                  <a:cubicBezTo>
                    <a:pt x="2303" y="5274"/>
                    <a:pt x="2052" y="6028"/>
                    <a:pt x="1717" y="6823"/>
                  </a:cubicBezTo>
                  <a:cubicBezTo>
                    <a:pt x="1508" y="6446"/>
                    <a:pt x="754" y="5023"/>
                    <a:pt x="880" y="3726"/>
                  </a:cubicBezTo>
                  <a:lnTo>
                    <a:pt x="880" y="3726"/>
                  </a:lnTo>
                  <a:cubicBezTo>
                    <a:pt x="880" y="3726"/>
                    <a:pt x="378" y="5442"/>
                    <a:pt x="1675" y="7032"/>
                  </a:cubicBezTo>
                  <a:cubicBezTo>
                    <a:pt x="1466" y="7660"/>
                    <a:pt x="1257" y="8329"/>
                    <a:pt x="1047" y="8999"/>
                  </a:cubicBezTo>
                  <a:cubicBezTo>
                    <a:pt x="796" y="8497"/>
                    <a:pt x="252" y="7283"/>
                    <a:pt x="1" y="6028"/>
                  </a:cubicBezTo>
                  <a:lnTo>
                    <a:pt x="1" y="6028"/>
                  </a:lnTo>
                  <a:cubicBezTo>
                    <a:pt x="1" y="6028"/>
                    <a:pt x="1" y="7744"/>
                    <a:pt x="964" y="9250"/>
                  </a:cubicBezTo>
                  <a:cubicBezTo>
                    <a:pt x="629" y="10464"/>
                    <a:pt x="378" y="11719"/>
                    <a:pt x="210" y="12975"/>
                  </a:cubicBezTo>
                  <a:cubicBezTo>
                    <a:pt x="210" y="12975"/>
                    <a:pt x="321" y="13063"/>
                    <a:pt x="478" y="13063"/>
                  </a:cubicBezTo>
                  <a:cubicBezTo>
                    <a:pt x="537" y="13063"/>
                    <a:pt x="602" y="13051"/>
                    <a:pt x="671" y="13017"/>
                  </a:cubicBezTo>
                  <a:cubicBezTo>
                    <a:pt x="671" y="13017"/>
                    <a:pt x="880" y="11636"/>
                    <a:pt x="1424" y="9543"/>
                  </a:cubicBezTo>
                  <a:cubicBezTo>
                    <a:pt x="2763" y="9459"/>
                    <a:pt x="3935" y="8078"/>
                    <a:pt x="3935" y="8078"/>
                  </a:cubicBezTo>
                  <a:lnTo>
                    <a:pt x="3935" y="8078"/>
                  </a:lnTo>
                  <a:cubicBezTo>
                    <a:pt x="2889" y="8999"/>
                    <a:pt x="1842" y="9250"/>
                    <a:pt x="1466" y="9334"/>
                  </a:cubicBezTo>
                  <a:cubicBezTo>
                    <a:pt x="1633" y="8748"/>
                    <a:pt x="1801" y="8120"/>
                    <a:pt x="2010" y="7492"/>
                  </a:cubicBezTo>
                  <a:cubicBezTo>
                    <a:pt x="2052" y="7367"/>
                    <a:pt x="2052" y="7283"/>
                    <a:pt x="2094" y="7158"/>
                  </a:cubicBezTo>
                  <a:cubicBezTo>
                    <a:pt x="3475" y="7074"/>
                    <a:pt x="4772" y="5358"/>
                    <a:pt x="4772" y="5358"/>
                  </a:cubicBezTo>
                  <a:lnTo>
                    <a:pt x="4772" y="5358"/>
                  </a:lnTo>
                  <a:cubicBezTo>
                    <a:pt x="3516" y="6530"/>
                    <a:pt x="2512" y="6865"/>
                    <a:pt x="2135" y="6948"/>
                  </a:cubicBezTo>
                  <a:cubicBezTo>
                    <a:pt x="2428" y="6237"/>
                    <a:pt x="2638" y="5525"/>
                    <a:pt x="2889" y="4772"/>
                  </a:cubicBezTo>
                  <a:cubicBezTo>
                    <a:pt x="4312" y="4688"/>
                    <a:pt x="5232" y="2889"/>
                    <a:pt x="5232" y="2889"/>
                  </a:cubicBezTo>
                  <a:lnTo>
                    <a:pt x="5232" y="2889"/>
                  </a:lnTo>
                  <a:cubicBezTo>
                    <a:pt x="4437" y="4186"/>
                    <a:pt x="3265" y="4563"/>
                    <a:pt x="2931" y="4605"/>
                  </a:cubicBezTo>
                  <a:cubicBezTo>
                    <a:pt x="3140" y="3977"/>
                    <a:pt x="3391" y="3349"/>
                    <a:pt x="3726" y="2721"/>
                  </a:cubicBezTo>
                  <a:cubicBezTo>
                    <a:pt x="4730" y="2638"/>
                    <a:pt x="5107" y="1382"/>
                    <a:pt x="5107" y="1382"/>
                  </a:cubicBezTo>
                  <a:lnTo>
                    <a:pt x="5107" y="1382"/>
                  </a:lnTo>
                  <a:cubicBezTo>
                    <a:pt x="4563" y="2470"/>
                    <a:pt x="3935" y="2638"/>
                    <a:pt x="3768" y="2679"/>
                  </a:cubicBezTo>
                  <a:cubicBezTo>
                    <a:pt x="3893" y="2386"/>
                    <a:pt x="3977" y="2094"/>
                    <a:pt x="4144" y="1842"/>
                  </a:cubicBezTo>
                  <a:cubicBezTo>
                    <a:pt x="4395" y="1256"/>
                    <a:pt x="4646" y="545"/>
                    <a:pt x="4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9"/>
          <p:cNvGrpSpPr/>
          <p:nvPr/>
        </p:nvGrpSpPr>
        <p:grpSpPr>
          <a:xfrm rot="-5400000">
            <a:off x="1882557" y="4583178"/>
            <a:ext cx="1128844" cy="585367"/>
            <a:chOff x="-184105" y="1311292"/>
            <a:chExt cx="1128844" cy="585367"/>
          </a:xfrm>
        </p:grpSpPr>
        <p:sp>
          <p:nvSpPr>
            <p:cNvPr id="267" name="Google Shape;267;p9"/>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9"/>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269;p9"/>
          <p:cNvSpPr txBox="1">
            <a:spLocks noGrp="1"/>
          </p:cNvSpPr>
          <p:nvPr>
            <p:ph type="title"/>
          </p:nvPr>
        </p:nvSpPr>
        <p:spPr>
          <a:xfrm>
            <a:off x="713350" y="1254975"/>
            <a:ext cx="3697200" cy="673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4000"/>
            </a:lvl1pPr>
            <a:lvl2pPr lvl="1" algn="r" rtl="0">
              <a:spcBef>
                <a:spcPts val="0"/>
              </a:spcBef>
              <a:spcAft>
                <a:spcPts val="0"/>
              </a:spcAft>
              <a:buClr>
                <a:srgbClr val="000000"/>
              </a:buClr>
              <a:buSzPts val="2800"/>
              <a:buNone/>
              <a:defRPr>
                <a:solidFill>
                  <a:srgbClr val="000000"/>
                </a:solidFill>
              </a:defRPr>
            </a:lvl2pPr>
            <a:lvl3pPr lvl="2" algn="r" rtl="0">
              <a:spcBef>
                <a:spcPts val="0"/>
              </a:spcBef>
              <a:spcAft>
                <a:spcPts val="0"/>
              </a:spcAft>
              <a:buClr>
                <a:srgbClr val="000000"/>
              </a:buClr>
              <a:buSzPts val="2800"/>
              <a:buNone/>
              <a:defRPr>
                <a:solidFill>
                  <a:srgbClr val="000000"/>
                </a:solidFill>
              </a:defRPr>
            </a:lvl3pPr>
            <a:lvl4pPr lvl="3" algn="r" rtl="0">
              <a:spcBef>
                <a:spcPts val="0"/>
              </a:spcBef>
              <a:spcAft>
                <a:spcPts val="0"/>
              </a:spcAft>
              <a:buClr>
                <a:srgbClr val="000000"/>
              </a:buClr>
              <a:buSzPts val="2800"/>
              <a:buNone/>
              <a:defRPr>
                <a:solidFill>
                  <a:srgbClr val="000000"/>
                </a:solidFill>
              </a:defRPr>
            </a:lvl4pPr>
            <a:lvl5pPr lvl="4" algn="r" rtl="0">
              <a:spcBef>
                <a:spcPts val="0"/>
              </a:spcBef>
              <a:spcAft>
                <a:spcPts val="0"/>
              </a:spcAft>
              <a:buClr>
                <a:srgbClr val="000000"/>
              </a:buClr>
              <a:buSzPts val="2800"/>
              <a:buNone/>
              <a:defRPr>
                <a:solidFill>
                  <a:srgbClr val="000000"/>
                </a:solidFill>
              </a:defRPr>
            </a:lvl5pPr>
            <a:lvl6pPr lvl="5" algn="r" rtl="0">
              <a:spcBef>
                <a:spcPts val="0"/>
              </a:spcBef>
              <a:spcAft>
                <a:spcPts val="0"/>
              </a:spcAft>
              <a:buClr>
                <a:srgbClr val="000000"/>
              </a:buClr>
              <a:buSzPts val="2800"/>
              <a:buNone/>
              <a:defRPr>
                <a:solidFill>
                  <a:srgbClr val="000000"/>
                </a:solidFill>
              </a:defRPr>
            </a:lvl6pPr>
            <a:lvl7pPr lvl="6" algn="r" rtl="0">
              <a:spcBef>
                <a:spcPts val="0"/>
              </a:spcBef>
              <a:spcAft>
                <a:spcPts val="0"/>
              </a:spcAft>
              <a:buClr>
                <a:srgbClr val="000000"/>
              </a:buClr>
              <a:buSzPts val="2800"/>
              <a:buNone/>
              <a:defRPr>
                <a:solidFill>
                  <a:srgbClr val="000000"/>
                </a:solidFill>
              </a:defRPr>
            </a:lvl7pPr>
            <a:lvl8pPr lvl="7" algn="r" rtl="0">
              <a:spcBef>
                <a:spcPts val="0"/>
              </a:spcBef>
              <a:spcAft>
                <a:spcPts val="0"/>
              </a:spcAft>
              <a:buClr>
                <a:srgbClr val="000000"/>
              </a:buClr>
              <a:buSzPts val="2800"/>
              <a:buNone/>
              <a:defRPr>
                <a:solidFill>
                  <a:srgbClr val="000000"/>
                </a:solidFill>
              </a:defRPr>
            </a:lvl8pPr>
            <a:lvl9pPr lvl="8" algn="r" rtl="0">
              <a:spcBef>
                <a:spcPts val="0"/>
              </a:spcBef>
              <a:spcAft>
                <a:spcPts val="0"/>
              </a:spcAft>
              <a:buClr>
                <a:srgbClr val="000000"/>
              </a:buClr>
              <a:buSzPts val="2800"/>
              <a:buNone/>
              <a:defRPr>
                <a:solidFill>
                  <a:srgbClr val="000000"/>
                </a:solidFill>
              </a:defRPr>
            </a:lvl9pPr>
          </a:lstStyle>
          <a:p>
            <a:endParaRPr/>
          </a:p>
        </p:txBody>
      </p:sp>
      <p:sp>
        <p:nvSpPr>
          <p:cNvPr id="270" name="Google Shape;270;p9"/>
          <p:cNvSpPr txBox="1">
            <a:spLocks noGrp="1"/>
          </p:cNvSpPr>
          <p:nvPr>
            <p:ph type="subTitle" idx="1"/>
          </p:nvPr>
        </p:nvSpPr>
        <p:spPr>
          <a:xfrm flipH="1">
            <a:off x="713225" y="1972638"/>
            <a:ext cx="3697200" cy="1137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000000"/>
              </a:buClr>
              <a:buSzPts val="1400"/>
              <a:buNone/>
              <a:defRPr sz="1600"/>
            </a:lvl1pPr>
            <a:lvl2pPr lvl="1" algn="r" rtl="0">
              <a:lnSpc>
                <a:spcPct val="100000"/>
              </a:lnSpc>
              <a:spcBef>
                <a:spcPts val="0"/>
              </a:spcBef>
              <a:spcAft>
                <a:spcPts val="0"/>
              </a:spcAft>
              <a:buClr>
                <a:srgbClr val="000000"/>
              </a:buClr>
              <a:buSzPts val="2800"/>
              <a:buNone/>
              <a:defRPr sz="2800">
                <a:solidFill>
                  <a:srgbClr val="000000"/>
                </a:solidFill>
              </a:defRPr>
            </a:lvl2pPr>
            <a:lvl3pPr lvl="2" algn="r" rtl="0">
              <a:lnSpc>
                <a:spcPct val="100000"/>
              </a:lnSpc>
              <a:spcBef>
                <a:spcPts val="0"/>
              </a:spcBef>
              <a:spcAft>
                <a:spcPts val="0"/>
              </a:spcAft>
              <a:buClr>
                <a:srgbClr val="000000"/>
              </a:buClr>
              <a:buSzPts val="2800"/>
              <a:buNone/>
              <a:defRPr sz="2800">
                <a:solidFill>
                  <a:srgbClr val="000000"/>
                </a:solidFill>
              </a:defRPr>
            </a:lvl3pPr>
            <a:lvl4pPr lvl="3" algn="r" rtl="0">
              <a:lnSpc>
                <a:spcPct val="100000"/>
              </a:lnSpc>
              <a:spcBef>
                <a:spcPts val="0"/>
              </a:spcBef>
              <a:spcAft>
                <a:spcPts val="0"/>
              </a:spcAft>
              <a:buClr>
                <a:srgbClr val="000000"/>
              </a:buClr>
              <a:buSzPts val="2800"/>
              <a:buNone/>
              <a:defRPr sz="2800">
                <a:solidFill>
                  <a:srgbClr val="000000"/>
                </a:solidFill>
              </a:defRPr>
            </a:lvl4pPr>
            <a:lvl5pPr lvl="4" algn="r" rtl="0">
              <a:lnSpc>
                <a:spcPct val="100000"/>
              </a:lnSpc>
              <a:spcBef>
                <a:spcPts val="0"/>
              </a:spcBef>
              <a:spcAft>
                <a:spcPts val="0"/>
              </a:spcAft>
              <a:buClr>
                <a:srgbClr val="000000"/>
              </a:buClr>
              <a:buSzPts val="2800"/>
              <a:buNone/>
              <a:defRPr sz="2800">
                <a:solidFill>
                  <a:srgbClr val="000000"/>
                </a:solidFill>
              </a:defRPr>
            </a:lvl5pPr>
            <a:lvl6pPr lvl="5" algn="r" rtl="0">
              <a:lnSpc>
                <a:spcPct val="100000"/>
              </a:lnSpc>
              <a:spcBef>
                <a:spcPts val="0"/>
              </a:spcBef>
              <a:spcAft>
                <a:spcPts val="0"/>
              </a:spcAft>
              <a:buClr>
                <a:srgbClr val="000000"/>
              </a:buClr>
              <a:buSzPts val="2800"/>
              <a:buNone/>
              <a:defRPr sz="2800">
                <a:solidFill>
                  <a:srgbClr val="000000"/>
                </a:solidFill>
              </a:defRPr>
            </a:lvl6pPr>
            <a:lvl7pPr lvl="6" algn="r" rtl="0">
              <a:lnSpc>
                <a:spcPct val="100000"/>
              </a:lnSpc>
              <a:spcBef>
                <a:spcPts val="0"/>
              </a:spcBef>
              <a:spcAft>
                <a:spcPts val="0"/>
              </a:spcAft>
              <a:buClr>
                <a:srgbClr val="000000"/>
              </a:buClr>
              <a:buSzPts val="2800"/>
              <a:buNone/>
              <a:defRPr sz="2800">
                <a:solidFill>
                  <a:srgbClr val="000000"/>
                </a:solidFill>
              </a:defRPr>
            </a:lvl7pPr>
            <a:lvl8pPr lvl="7" algn="r" rtl="0">
              <a:lnSpc>
                <a:spcPct val="100000"/>
              </a:lnSpc>
              <a:spcBef>
                <a:spcPts val="0"/>
              </a:spcBef>
              <a:spcAft>
                <a:spcPts val="0"/>
              </a:spcAft>
              <a:buClr>
                <a:srgbClr val="000000"/>
              </a:buClr>
              <a:buSzPts val="2800"/>
              <a:buNone/>
              <a:defRPr sz="2800">
                <a:solidFill>
                  <a:srgbClr val="000000"/>
                </a:solidFill>
              </a:defRPr>
            </a:lvl8pPr>
            <a:lvl9pPr lvl="8" algn="r"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1"/>
        <p:cNvGrpSpPr/>
        <p:nvPr/>
      </p:nvGrpSpPr>
      <p:grpSpPr>
        <a:xfrm>
          <a:off x="0" y="0"/>
          <a:ext cx="0" cy="0"/>
          <a:chOff x="0" y="0"/>
          <a:chExt cx="0" cy="0"/>
        </a:xfrm>
      </p:grpSpPr>
      <p:sp>
        <p:nvSpPr>
          <p:cNvPr id="272" name="Google Shape;272;p10"/>
          <p:cNvSpPr/>
          <p:nvPr/>
        </p:nvSpPr>
        <p:spPr>
          <a:xfrm>
            <a:off x="163575" y="3328597"/>
            <a:ext cx="1314596" cy="403514"/>
          </a:xfrm>
          <a:custGeom>
            <a:avLst/>
            <a:gdLst/>
            <a:ahLst/>
            <a:cxnLst/>
            <a:rect l="l" t="t" r="r" b="b"/>
            <a:pathLst>
              <a:path w="21010" h="6449" extrusionOk="0">
                <a:moveTo>
                  <a:pt x="16950" y="4398"/>
                </a:moveTo>
                <a:lnTo>
                  <a:pt x="16950" y="4398"/>
                </a:lnTo>
                <a:cubicBezTo>
                  <a:pt x="16825" y="4440"/>
                  <a:pt x="16699" y="4524"/>
                  <a:pt x="16532" y="4565"/>
                </a:cubicBezTo>
                <a:cubicBezTo>
                  <a:pt x="16657" y="4524"/>
                  <a:pt x="16825" y="4440"/>
                  <a:pt x="16950" y="4398"/>
                </a:cubicBezTo>
                <a:close/>
                <a:moveTo>
                  <a:pt x="14803" y="1"/>
                </a:moveTo>
                <a:cubicBezTo>
                  <a:pt x="14000" y="1"/>
                  <a:pt x="13102" y="382"/>
                  <a:pt x="12556" y="1050"/>
                </a:cubicBezTo>
                <a:cubicBezTo>
                  <a:pt x="11886" y="2012"/>
                  <a:pt x="11886" y="3268"/>
                  <a:pt x="11886" y="3268"/>
                </a:cubicBezTo>
                <a:cubicBezTo>
                  <a:pt x="11886" y="2745"/>
                  <a:pt x="11886" y="1798"/>
                  <a:pt x="10737" y="1798"/>
                </a:cubicBezTo>
                <a:cubicBezTo>
                  <a:pt x="10690" y="1798"/>
                  <a:pt x="10640" y="1800"/>
                  <a:pt x="10589" y="1803"/>
                </a:cubicBezTo>
                <a:cubicBezTo>
                  <a:pt x="9365" y="1882"/>
                  <a:pt x="9557" y="3042"/>
                  <a:pt x="9582" y="3770"/>
                </a:cubicBezTo>
                <a:lnTo>
                  <a:pt x="9582" y="3770"/>
                </a:lnTo>
                <a:cubicBezTo>
                  <a:pt x="9563" y="3276"/>
                  <a:pt x="9407" y="1821"/>
                  <a:pt x="8162" y="1217"/>
                </a:cubicBezTo>
                <a:cubicBezTo>
                  <a:pt x="7722" y="997"/>
                  <a:pt x="7282" y="892"/>
                  <a:pt x="6859" y="892"/>
                </a:cubicBezTo>
                <a:cubicBezTo>
                  <a:pt x="6557" y="892"/>
                  <a:pt x="6264" y="945"/>
                  <a:pt x="5985" y="1050"/>
                </a:cubicBezTo>
                <a:cubicBezTo>
                  <a:pt x="5023" y="1385"/>
                  <a:pt x="4772" y="2096"/>
                  <a:pt x="4981" y="2724"/>
                </a:cubicBezTo>
                <a:cubicBezTo>
                  <a:pt x="5232" y="3519"/>
                  <a:pt x="6236" y="4189"/>
                  <a:pt x="6236" y="4189"/>
                </a:cubicBezTo>
                <a:cubicBezTo>
                  <a:pt x="6236" y="4189"/>
                  <a:pt x="5106" y="3728"/>
                  <a:pt x="4521" y="3603"/>
                </a:cubicBezTo>
                <a:cubicBezTo>
                  <a:pt x="4111" y="3530"/>
                  <a:pt x="3614" y="3477"/>
                  <a:pt x="3110" y="3477"/>
                </a:cubicBezTo>
                <a:cubicBezTo>
                  <a:pt x="2175" y="3477"/>
                  <a:pt x="1217" y="3659"/>
                  <a:pt x="754" y="4231"/>
                </a:cubicBezTo>
                <a:cubicBezTo>
                  <a:pt x="1" y="5068"/>
                  <a:pt x="1047" y="6323"/>
                  <a:pt x="3265" y="6407"/>
                </a:cubicBezTo>
                <a:cubicBezTo>
                  <a:pt x="4688" y="6449"/>
                  <a:pt x="16741" y="6449"/>
                  <a:pt x="18164" y="6449"/>
                </a:cubicBezTo>
                <a:cubicBezTo>
                  <a:pt x="19336" y="6449"/>
                  <a:pt x="21010" y="5988"/>
                  <a:pt x="20717" y="4858"/>
                </a:cubicBezTo>
                <a:cubicBezTo>
                  <a:pt x="20565" y="4351"/>
                  <a:pt x="19704" y="4120"/>
                  <a:pt x="18751" y="4120"/>
                </a:cubicBezTo>
                <a:cubicBezTo>
                  <a:pt x="18133" y="4120"/>
                  <a:pt x="17477" y="4217"/>
                  <a:pt x="16950" y="4398"/>
                </a:cubicBezTo>
                <a:cubicBezTo>
                  <a:pt x="17704" y="4021"/>
                  <a:pt x="18415" y="3352"/>
                  <a:pt x="17578" y="2891"/>
                </a:cubicBezTo>
                <a:cubicBezTo>
                  <a:pt x="17397" y="2771"/>
                  <a:pt x="17173" y="2715"/>
                  <a:pt x="16928" y="2715"/>
                </a:cubicBezTo>
                <a:cubicBezTo>
                  <a:pt x="16494" y="2715"/>
                  <a:pt x="15998" y="2890"/>
                  <a:pt x="15569" y="3184"/>
                </a:cubicBezTo>
                <a:cubicBezTo>
                  <a:pt x="15862" y="2933"/>
                  <a:pt x="16071" y="2557"/>
                  <a:pt x="16239" y="2347"/>
                </a:cubicBezTo>
                <a:cubicBezTo>
                  <a:pt x="16699" y="1803"/>
                  <a:pt x="16825" y="631"/>
                  <a:pt x="15653" y="171"/>
                </a:cubicBezTo>
                <a:cubicBezTo>
                  <a:pt x="15400" y="56"/>
                  <a:pt x="15108" y="1"/>
                  <a:pt x="148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0"/>
          <p:cNvSpPr/>
          <p:nvPr/>
        </p:nvSpPr>
        <p:spPr>
          <a:xfrm>
            <a:off x="8360426" y="1493438"/>
            <a:ext cx="659334" cy="199360"/>
          </a:xfrm>
          <a:custGeom>
            <a:avLst/>
            <a:gdLst/>
            <a:ahLst/>
            <a:cxnLst/>
            <a:rect l="l" t="t" r="r" b="b"/>
            <a:pathLst>
              <a:path w="17621" h="5328" extrusionOk="0">
                <a:moveTo>
                  <a:pt x="13058" y="2649"/>
                </a:moveTo>
                <a:cubicBezTo>
                  <a:pt x="12933" y="2733"/>
                  <a:pt x="12849" y="2858"/>
                  <a:pt x="12724" y="2900"/>
                </a:cubicBezTo>
                <a:cubicBezTo>
                  <a:pt x="12807" y="2816"/>
                  <a:pt x="12933" y="2691"/>
                  <a:pt x="13058" y="2649"/>
                </a:cubicBezTo>
                <a:close/>
                <a:moveTo>
                  <a:pt x="12415" y="0"/>
                </a:moveTo>
                <a:cubicBezTo>
                  <a:pt x="11740" y="0"/>
                  <a:pt x="11001" y="304"/>
                  <a:pt x="10547" y="849"/>
                </a:cubicBezTo>
                <a:cubicBezTo>
                  <a:pt x="9961" y="1644"/>
                  <a:pt x="9961" y="2691"/>
                  <a:pt x="9961" y="2691"/>
                </a:cubicBezTo>
                <a:cubicBezTo>
                  <a:pt x="9961" y="2291"/>
                  <a:pt x="9961" y="1471"/>
                  <a:pt x="9014" y="1471"/>
                </a:cubicBezTo>
                <a:cubicBezTo>
                  <a:pt x="8969" y="1471"/>
                  <a:pt x="8922" y="1473"/>
                  <a:pt x="8873" y="1477"/>
                </a:cubicBezTo>
                <a:cubicBezTo>
                  <a:pt x="7743" y="1561"/>
                  <a:pt x="8036" y="2649"/>
                  <a:pt x="8036" y="3235"/>
                </a:cubicBezTo>
                <a:cubicBezTo>
                  <a:pt x="8036" y="3025"/>
                  <a:pt x="7953" y="1561"/>
                  <a:pt x="6864" y="975"/>
                </a:cubicBezTo>
                <a:cubicBezTo>
                  <a:pt x="6490" y="775"/>
                  <a:pt x="6115" y="679"/>
                  <a:pt x="5749" y="679"/>
                </a:cubicBezTo>
                <a:cubicBezTo>
                  <a:pt x="5502" y="679"/>
                  <a:pt x="5259" y="723"/>
                  <a:pt x="5023" y="807"/>
                </a:cubicBezTo>
                <a:cubicBezTo>
                  <a:pt x="4270" y="1058"/>
                  <a:pt x="3977" y="1644"/>
                  <a:pt x="4186" y="2230"/>
                </a:cubicBezTo>
                <a:cubicBezTo>
                  <a:pt x="4395" y="2900"/>
                  <a:pt x="5232" y="3486"/>
                  <a:pt x="5232" y="3486"/>
                </a:cubicBezTo>
                <a:cubicBezTo>
                  <a:pt x="5232" y="3486"/>
                  <a:pt x="4312" y="3067"/>
                  <a:pt x="3851" y="2942"/>
                </a:cubicBezTo>
                <a:cubicBezTo>
                  <a:pt x="3501" y="2898"/>
                  <a:pt x="3081" y="2859"/>
                  <a:pt x="2654" y="2859"/>
                </a:cubicBezTo>
                <a:cubicBezTo>
                  <a:pt x="1856" y="2859"/>
                  <a:pt x="1038" y="2995"/>
                  <a:pt x="629" y="3486"/>
                </a:cubicBezTo>
                <a:cubicBezTo>
                  <a:pt x="1" y="4155"/>
                  <a:pt x="880" y="5202"/>
                  <a:pt x="2721" y="5244"/>
                </a:cubicBezTo>
                <a:cubicBezTo>
                  <a:pt x="3935" y="5327"/>
                  <a:pt x="14063" y="5327"/>
                  <a:pt x="15277" y="5327"/>
                </a:cubicBezTo>
                <a:cubicBezTo>
                  <a:pt x="16239" y="5327"/>
                  <a:pt x="17620" y="4909"/>
                  <a:pt x="17453" y="3988"/>
                </a:cubicBezTo>
                <a:cubicBezTo>
                  <a:pt x="17329" y="3592"/>
                  <a:pt x="16634" y="3415"/>
                  <a:pt x="15844" y="3415"/>
                </a:cubicBezTo>
                <a:cubicBezTo>
                  <a:pt x="15299" y="3415"/>
                  <a:pt x="14709" y="3499"/>
                  <a:pt x="14230" y="3653"/>
                </a:cubicBezTo>
                <a:cubicBezTo>
                  <a:pt x="14858" y="3318"/>
                  <a:pt x="15444" y="2733"/>
                  <a:pt x="14774" y="2398"/>
                </a:cubicBezTo>
                <a:cubicBezTo>
                  <a:pt x="14604" y="2289"/>
                  <a:pt x="14399" y="2238"/>
                  <a:pt x="14180" y="2238"/>
                </a:cubicBezTo>
                <a:cubicBezTo>
                  <a:pt x="13810" y="2238"/>
                  <a:pt x="13401" y="2385"/>
                  <a:pt x="13058" y="2649"/>
                </a:cubicBezTo>
                <a:cubicBezTo>
                  <a:pt x="13310" y="2398"/>
                  <a:pt x="13519" y="2105"/>
                  <a:pt x="13603" y="1979"/>
                </a:cubicBezTo>
                <a:cubicBezTo>
                  <a:pt x="14021" y="1477"/>
                  <a:pt x="14105" y="556"/>
                  <a:pt x="13142" y="138"/>
                </a:cubicBezTo>
                <a:cubicBezTo>
                  <a:pt x="12922" y="45"/>
                  <a:pt x="12673" y="0"/>
                  <a:pt x="1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0"/>
          <p:cNvSpPr txBox="1">
            <a:spLocks noGrp="1"/>
          </p:cNvSpPr>
          <p:nvPr>
            <p:ph type="body" idx="1"/>
          </p:nvPr>
        </p:nvSpPr>
        <p:spPr>
          <a:xfrm rot="1800043">
            <a:off x="5807897" y="2712706"/>
            <a:ext cx="2191753" cy="1246338"/>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sz="2400" b="1">
                <a:solidFill>
                  <a:schemeClr val="accent5"/>
                </a:solidFill>
                <a:latin typeface="Fjalla One"/>
                <a:ea typeface="Fjalla One"/>
                <a:cs typeface="Fjalla One"/>
                <a:sym typeface="Fjalla One"/>
              </a:defRPr>
            </a:lvl1pPr>
          </a:lstStyle>
          <a:p>
            <a:endParaRPr/>
          </a:p>
        </p:txBody>
      </p:sp>
      <p:grpSp>
        <p:nvGrpSpPr>
          <p:cNvPr id="275" name="Google Shape;275;p10"/>
          <p:cNvGrpSpPr/>
          <p:nvPr/>
        </p:nvGrpSpPr>
        <p:grpSpPr>
          <a:xfrm rot="-4225303">
            <a:off x="-356364" y="4611753"/>
            <a:ext cx="1128862" cy="585377"/>
            <a:chOff x="-184105" y="1311292"/>
            <a:chExt cx="1128844" cy="585367"/>
          </a:xfrm>
        </p:grpSpPr>
        <p:sp>
          <p:nvSpPr>
            <p:cNvPr id="276" name="Google Shape;276;p10"/>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0"/>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 name="Google Shape;278;p10"/>
          <p:cNvGrpSpPr/>
          <p:nvPr/>
        </p:nvGrpSpPr>
        <p:grpSpPr>
          <a:xfrm rot="-7784505">
            <a:off x="487131" y="4611764"/>
            <a:ext cx="1128794" cy="585341"/>
            <a:chOff x="-184105" y="1311292"/>
            <a:chExt cx="1128844" cy="585367"/>
          </a:xfrm>
        </p:grpSpPr>
        <p:sp>
          <p:nvSpPr>
            <p:cNvPr id="279" name="Google Shape;279;p10"/>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0"/>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10"/>
          <p:cNvGrpSpPr/>
          <p:nvPr/>
        </p:nvGrpSpPr>
        <p:grpSpPr>
          <a:xfrm rot="5400000" flipH="1">
            <a:off x="272639" y="4990925"/>
            <a:ext cx="682014" cy="295992"/>
            <a:chOff x="-118799" y="1822933"/>
            <a:chExt cx="682014" cy="295992"/>
          </a:xfrm>
        </p:grpSpPr>
        <p:sp>
          <p:nvSpPr>
            <p:cNvPr id="282" name="Google Shape;282;p10"/>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0"/>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10"/>
          <p:cNvGrpSpPr/>
          <p:nvPr/>
        </p:nvGrpSpPr>
        <p:grpSpPr>
          <a:xfrm rot="9774468">
            <a:off x="8316181" y="427327"/>
            <a:ext cx="1128805" cy="585347"/>
            <a:chOff x="-184105" y="1311292"/>
            <a:chExt cx="1128844" cy="585367"/>
          </a:xfrm>
        </p:grpSpPr>
        <p:sp>
          <p:nvSpPr>
            <p:cNvPr id="285" name="Google Shape;285;p10"/>
            <p:cNvSpPr/>
            <p:nvPr/>
          </p:nvSpPr>
          <p:spPr>
            <a:xfrm>
              <a:off x="-45628" y="1315537"/>
              <a:ext cx="990367" cy="514506"/>
            </a:xfrm>
            <a:custGeom>
              <a:avLst/>
              <a:gdLst/>
              <a:ahLst/>
              <a:cxnLst/>
              <a:rect l="l" t="t" r="r" b="b"/>
              <a:pathLst>
                <a:path w="15863" h="8241" extrusionOk="0">
                  <a:moveTo>
                    <a:pt x="9054" y="0"/>
                  </a:moveTo>
                  <a:cubicBezTo>
                    <a:pt x="8154" y="0"/>
                    <a:pt x="7291" y="114"/>
                    <a:pt x="6362" y="393"/>
                  </a:cubicBezTo>
                  <a:cubicBezTo>
                    <a:pt x="4186" y="1021"/>
                    <a:pt x="2260" y="2276"/>
                    <a:pt x="921" y="4327"/>
                  </a:cubicBezTo>
                  <a:cubicBezTo>
                    <a:pt x="461" y="4997"/>
                    <a:pt x="42" y="6922"/>
                    <a:pt x="42" y="7089"/>
                  </a:cubicBezTo>
                  <a:cubicBezTo>
                    <a:pt x="84" y="7089"/>
                    <a:pt x="0" y="7424"/>
                    <a:pt x="0" y="7466"/>
                  </a:cubicBezTo>
                  <a:cubicBezTo>
                    <a:pt x="1352" y="8024"/>
                    <a:pt x="2583" y="8240"/>
                    <a:pt x="3794" y="8240"/>
                  </a:cubicBezTo>
                  <a:cubicBezTo>
                    <a:pt x="4945" y="8240"/>
                    <a:pt x="6079" y="8044"/>
                    <a:pt x="7283" y="7759"/>
                  </a:cubicBezTo>
                  <a:cubicBezTo>
                    <a:pt x="9459" y="7256"/>
                    <a:pt x="11970" y="6419"/>
                    <a:pt x="13435" y="4369"/>
                  </a:cubicBezTo>
                  <a:cubicBezTo>
                    <a:pt x="14355" y="3155"/>
                    <a:pt x="15109" y="1900"/>
                    <a:pt x="15862" y="602"/>
                  </a:cubicBezTo>
                  <a:cubicBezTo>
                    <a:pt x="15737" y="602"/>
                    <a:pt x="13770" y="602"/>
                    <a:pt x="12807" y="435"/>
                  </a:cubicBezTo>
                  <a:cubicBezTo>
                    <a:pt x="11364" y="179"/>
                    <a:pt x="10180" y="0"/>
                    <a:pt x="9054"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184105" y="1311292"/>
              <a:ext cx="1055671" cy="585367"/>
            </a:xfrm>
            <a:custGeom>
              <a:avLst/>
              <a:gdLst/>
              <a:ahLst/>
              <a:cxnLst/>
              <a:rect l="l" t="t" r="r" b="b"/>
              <a:pathLst>
                <a:path w="16909" h="9376" extrusionOk="0">
                  <a:moveTo>
                    <a:pt x="11886" y="1"/>
                  </a:moveTo>
                  <a:cubicBezTo>
                    <a:pt x="11886" y="1"/>
                    <a:pt x="10379" y="796"/>
                    <a:pt x="9961" y="3349"/>
                  </a:cubicBezTo>
                  <a:cubicBezTo>
                    <a:pt x="9040" y="3725"/>
                    <a:pt x="8036" y="4060"/>
                    <a:pt x="7031" y="4562"/>
                  </a:cubicBezTo>
                  <a:cubicBezTo>
                    <a:pt x="7157" y="3935"/>
                    <a:pt x="7701" y="1716"/>
                    <a:pt x="9166" y="586"/>
                  </a:cubicBezTo>
                  <a:lnTo>
                    <a:pt x="9166" y="586"/>
                  </a:lnTo>
                  <a:cubicBezTo>
                    <a:pt x="9166" y="587"/>
                    <a:pt x="7031" y="1675"/>
                    <a:pt x="6822" y="4646"/>
                  </a:cubicBezTo>
                  <a:cubicBezTo>
                    <a:pt x="5985" y="5023"/>
                    <a:pt x="5190" y="5441"/>
                    <a:pt x="4353" y="5860"/>
                  </a:cubicBezTo>
                  <a:cubicBezTo>
                    <a:pt x="4646" y="5023"/>
                    <a:pt x="5190" y="3307"/>
                    <a:pt x="6153" y="1842"/>
                  </a:cubicBezTo>
                  <a:lnTo>
                    <a:pt x="6153" y="1842"/>
                  </a:lnTo>
                  <a:cubicBezTo>
                    <a:pt x="6152" y="1842"/>
                    <a:pt x="4520" y="3516"/>
                    <a:pt x="4060" y="6027"/>
                  </a:cubicBezTo>
                  <a:cubicBezTo>
                    <a:pt x="2637" y="6864"/>
                    <a:pt x="1256" y="7743"/>
                    <a:pt x="0" y="8789"/>
                  </a:cubicBezTo>
                  <a:cubicBezTo>
                    <a:pt x="0" y="8789"/>
                    <a:pt x="0" y="9166"/>
                    <a:pt x="419" y="9375"/>
                  </a:cubicBezTo>
                  <a:cubicBezTo>
                    <a:pt x="419" y="9375"/>
                    <a:pt x="1884" y="8245"/>
                    <a:pt x="4311" y="6864"/>
                  </a:cubicBezTo>
                  <a:cubicBezTo>
                    <a:pt x="5495" y="8156"/>
                    <a:pt x="7417" y="8248"/>
                    <a:pt x="7942" y="8248"/>
                  </a:cubicBezTo>
                  <a:cubicBezTo>
                    <a:pt x="8029" y="8248"/>
                    <a:pt x="8078" y="8245"/>
                    <a:pt x="8078" y="8245"/>
                  </a:cubicBezTo>
                  <a:cubicBezTo>
                    <a:pt x="6194" y="7952"/>
                    <a:pt x="4981" y="7073"/>
                    <a:pt x="4562" y="6697"/>
                  </a:cubicBezTo>
                  <a:cubicBezTo>
                    <a:pt x="5274" y="6320"/>
                    <a:pt x="5985" y="5902"/>
                    <a:pt x="6780" y="5483"/>
                  </a:cubicBezTo>
                  <a:cubicBezTo>
                    <a:pt x="6948" y="5441"/>
                    <a:pt x="7031" y="5316"/>
                    <a:pt x="7199" y="5274"/>
                  </a:cubicBezTo>
                  <a:cubicBezTo>
                    <a:pt x="8408" y="6483"/>
                    <a:pt x="10706" y="6574"/>
                    <a:pt x="11369" y="6574"/>
                  </a:cubicBezTo>
                  <a:cubicBezTo>
                    <a:pt x="11485" y="6574"/>
                    <a:pt x="11551" y="6571"/>
                    <a:pt x="11551" y="6571"/>
                  </a:cubicBezTo>
                  <a:cubicBezTo>
                    <a:pt x="9166" y="6362"/>
                    <a:pt x="7868" y="5525"/>
                    <a:pt x="7450" y="5190"/>
                  </a:cubicBezTo>
                  <a:cubicBezTo>
                    <a:pt x="8329" y="4772"/>
                    <a:pt x="9250" y="4353"/>
                    <a:pt x="10170" y="3893"/>
                  </a:cubicBezTo>
                  <a:cubicBezTo>
                    <a:pt x="10959" y="4681"/>
                    <a:pt x="12100" y="4863"/>
                    <a:pt x="12984" y="4863"/>
                  </a:cubicBezTo>
                  <a:cubicBezTo>
                    <a:pt x="13743" y="4863"/>
                    <a:pt x="14313" y="4730"/>
                    <a:pt x="14314" y="4730"/>
                  </a:cubicBezTo>
                  <a:lnTo>
                    <a:pt x="14314" y="4730"/>
                  </a:lnTo>
                  <a:cubicBezTo>
                    <a:pt x="13989" y="4788"/>
                    <a:pt x="13678" y="4813"/>
                    <a:pt x="13383" y="4813"/>
                  </a:cubicBezTo>
                  <a:cubicBezTo>
                    <a:pt x="11770" y="4813"/>
                    <a:pt x="10621" y="4063"/>
                    <a:pt x="10338" y="3851"/>
                  </a:cubicBezTo>
                  <a:cubicBezTo>
                    <a:pt x="11175" y="3474"/>
                    <a:pt x="12012" y="3181"/>
                    <a:pt x="12891" y="2846"/>
                  </a:cubicBezTo>
                  <a:cubicBezTo>
                    <a:pt x="13334" y="3198"/>
                    <a:pt x="13838" y="3309"/>
                    <a:pt x="14300" y="3309"/>
                  </a:cubicBezTo>
                  <a:cubicBezTo>
                    <a:pt x="15103" y="3309"/>
                    <a:pt x="15778" y="2972"/>
                    <a:pt x="15778" y="2972"/>
                  </a:cubicBezTo>
                  <a:lnTo>
                    <a:pt x="15778" y="2972"/>
                  </a:lnTo>
                  <a:cubicBezTo>
                    <a:pt x="15308" y="3090"/>
                    <a:pt x="14906" y="3135"/>
                    <a:pt x="14568" y="3135"/>
                  </a:cubicBezTo>
                  <a:cubicBezTo>
                    <a:pt x="13703" y="3135"/>
                    <a:pt x="13250" y="2841"/>
                    <a:pt x="13100" y="2721"/>
                  </a:cubicBezTo>
                  <a:cubicBezTo>
                    <a:pt x="13476" y="2553"/>
                    <a:pt x="13895" y="2470"/>
                    <a:pt x="14272" y="2302"/>
                  </a:cubicBezTo>
                  <a:cubicBezTo>
                    <a:pt x="15109" y="2051"/>
                    <a:pt x="16071" y="1633"/>
                    <a:pt x="16908" y="1423"/>
                  </a:cubicBezTo>
                  <a:lnTo>
                    <a:pt x="16908" y="1423"/>
                  </a:lnTo>
                  <a:cubicBezTo>
                    <a:pt x="16908" y="1423"/>
                    <a:pt x="15276" y="1716"/>
                    <a:pt x="12932" y="2386"/>
                  </a:cubicBezTo>
                  <a:cubicBezTo>
                    <a:pt x="13058" y="2093"/>
                    <a:pt x="13393" y="838"/>
                    <a:pt x="14816" y="168"/>
                  </a:cubicBezTo>
                  <a:lnTo>
                    <a:pt x="14816" y="168"/>
                  </a:lnTo>
                  <a:cubicBezTo>
                    <a:pt x="14816" y="168"/>
                    <a:pt x="13142" y="461"/>
                    <a:pt x="12765" y="2386"/>
                  </a:cubicBezTo>
                  <a:cubicBezTo>
                    <a:pt x="12012" y="2595"/>
                    <a:pt x="11175" y="2930"/>
                    <a:pt x="10254" y="3223"/>
                  </a:cubicBezTo>
                  <a:cubicBezTo>
                    <a:pt x="10254" y="3223"/>
                    <a:pt x="10547" y="1047"/>
                    <a:pt x="11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10"/>
          <p:cNvGrpSpPr/>
          <p:nvPr/>
        </p:nvGrpSpPr>
        <p:grpSpPr>
          <a:xfrm rot="10407592">
            <a:off x="7816978" y="-132634"/>
            <a:ext cx="1526052" cy="990374"/>
            <a:chOff x="-317400" y="2698747"/>
            <a:chExt cx="1526040" cy="990367"/>
          </a:xfrm>
        </p:grpSpPr>
        <p:sp>
          <p:nvSpPr>
            <p:cNvPr id="288" name="Google Shape;288;p10"/>
            <p:cNvSpPr/>
            <p:nvPr/>
          </p:nvSpPr>
          <p:spPr>
            <a:xfrm>
              <a:off x="-126604" y="2701369"/>
              <a:ext cx="1335244" cy="838031"/>
            </a:xfrm>
            <a:custGeom>
              <a:avLst/>
              <a:gdLst/>
              <a:ahLst/>
              <a:cxnLst/>
              <a:rect l="l" t="t" r="r" b="b"/>
              <a:pathLst>
                <a:path w="21387" h="13423" extrusionOk="0">
                  <a:moveTo>
                    <a:pt x="21386" y="0"/>
                  </a:moveTo>
                  <a:cubicBezTo>
                    <a:pt x="21307" y="79"/>
                    <a:pt x="18742" y="381"/>
                    <a:pt x="17290" y="381"/>
                  </a:cubicBezTo>
                  <a:cubicBezTo>
                    <a:pt x="17200" y="381"/>
                    <a:pt x="17114" y="380"/>
                    <a:pt x="17034" y="377"/>
                  </a:cubicBezTo>
                  <a:cubicBezTo>
                    <a:pt x="16099" y="326"/>
                    <a:pt x="15247" y="295"/>
                    <a:pt x="14449" y="295"/>
                  </a:cubicBezTo>
                  <a:cubicBezTo>
                    <a:pt x="11958" y="295"/>
                    <a:pt x="10003" y="598"/>
                    <a:pt x="7784" y="1549"/>
                  </a:cubicBezTo>
                  <a:cubicBezTo>
                    <a:pt x="4813" y="2846"/>
                    <a:pt x="2260" y="5023"/>
                    <a:pt x="712" y="8161"/>
                  </a:cubicBezTo>
                  <a:cubicBezTo>
                    <a:pt x="209" y="9208"/>
                    <a:pt x="0" y="12096"/>
                    <a:pt x="0" y="12305"/>
                  </a:cubicBezTo>
                  <a:cubicBezTo>
                    <a:pt x="42" y="12347"/>
                    <a:pt x="0" y="12849"/>
                    <a:pt x="0" y="12891"/>
                  </a:cubicBezTo>
                  <a:cubicBezTo>
                    <a:pt x="1352" y="13261"/>
                    <a:pt x="2607" y="13423"/>
                    <a:pt x="3806" y="13423"/>
                  </a:cubicBezTo>
                  <a:cubicBezTo>
                    <a:pt x="6134" y="13423"/>
                    <a:pt x="8253" y="12812"/>
                    <a:pt x="10463" y="11928"/>
                  </a:cubicBezTo>
                  <a:cubicBezTo>
                    <a:pt x="13476" y="10714"/>
                    <a:pt x="16908" y="9082"/>
                    <a:pt x="18666" y="5860"/>
                  </a:cubicBezTo>
                  <a:cubicBezTo>
                    <a:pt x="19712" y="3934"/>
                    <a:pt x="20591" y="2009"/>
                    <a:pt x="21386" y="0"/>
                  </a:cubicBezTo>
                  <a:close/>
                </a:path>
              </a:pathLst>
            </a:custGeom>
            <a:gradFill>
              <a:gsLst>
                <a:gs pos="0">
                  <a:schemeClr val="accent3"/>
                </a:gs>
                <a:gs pos="100000">
                  <a:srgbClr val="B5E95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0"/>
            <p:cNvSpPr/>
            <p:nvPr/>
          </p:nvSpPr>
          <p:spPr>
            <a:xfrm>
              <a:off x="-317400" y="2698747"/>
              <a:ext cx="1424085" cy="990367"/>
            </a:xfrm>
            <a:custGeom>
              <a:avLst/>
              <a:gdLst/>
              <a:ahLst/>
              <a:cxnLst/>
              <a:rect l="l" t="t" r="r" b="b"/>
              <a:pathLst>
                <a:path w="22810" h="15863" extrusionOk="0">
                  <a:moveTo>
                    <a:pt x="19629" y="1"/>
                  </a:moveTo>
                  <a:cubicBezTo>
                    <a:pt x="19629" y="1"/>
                    <a:pt x="17327" y="796"/>
                    <a:pt x="17160" y="3600"/>
                  </a:cubicBezTo>
                  <a:cubicBezTo>
                    <a:pt x="16114" y="4102"/>
                    <a:pt x="14900" y="4646"/>
                    <a:pt x="13728" y="5274"/>
                  </a:cubicBezTo>
                  <a:cubicBezTo>
                    <a:pt x="13728" y="5274"/>
                    <a:pt x="13686" y="2093"/>
                    <a:pt x="15402" y="335"/>
                  </a:cubicBezTo>
                  <a:lnTo>
                    <a:pt x="15402" y="335"/>
                  </a:lnTo>
                  <a:cubicBezTo>
                    <a:pt x="15402" y="336"/>
                    <a:pt x="13393" y="1717"/>
                    <a:pt x="13310" y="5483"/>
                  </a:cubicBezTo>
                  <a:cubicBezTo>
                    <a:pt x="12012" y="6195"/>
                    <a:pt x="10673" y="6906"/>
                    <a:pt x="9334" y="7743"/>
                  </a:cubicBezTo>
                  <a:cubicBezTo>
                    <a:pt x="9376" y="6822"/>
                    <a:pt x="9752" y="3558"/>
                    <a:pt x="11594" y="1633"/>
                  </a:cubicBezTo>
                  <a:lnTo>
                    <a:pt x="11594" y="1633"/>
                  </a:lnTo>
                  <a:cubicBezTo>
                    <a:pt x="11594" y="1633"/>
                    <a:pt x="8748" y="3600"/>
                    <a:pt x="8957" y="7952"/>
                  </a:cubicBezTo>
                  <a:cubicBezTo>
                    <a:pt x="7869" y="8622"/>
                    <a:pt x="6781" y="9375"/>
                    <a:pt x="5693" y="10170"/>
                  </a:cubicBezTo>
                  <a:cubicBezTo>
                    <a:pt x="5902" y="8915"/>
                    <a:pt x="6446" y="6320"/>
                    <a:pt x="7492" y="4018"/>
                  </a:cubicBezTo>
                  <a:lnTo>
                    <a:pt x="7492" y="4018"/>
                  </a:lnTo>
                  <a:cubicBezTo>
                    <a:pt x="7492" y="4019"/>
                    <a:pt x="5483" y="6739"/>
                    <a:pt x="5274" y="10463"/>
                  </a:cubicBezTo>
                  <a:cubicBezTo>
                    <a:pt x="3475" y="11845"/>
                    <a:pt x="1633" y="13393"/>
                    <a:pt x="1" y="15109"/>
                  </a:cubicBezTo>
                  <a:cubicBezTo>
                    <a:pt x="1" y="15109"/>
                    <a:pt x="127" y="15653"/>
                    <a:pt x="671" y="15862"/>
                  </a:cubicBezTo>
                  <a:cubicBezTo>
                    <a:pt x="671" y="15862"/>
                    <a:pt x="2554" y="13979"/>
                    <a:pt x="5776" y="11468"/>
                  </a:cubicBezTo>
                  <a:cubicBezTo>
                    <a:pt x="7144" y="12629"/>
                    <a:pt x="8972" y="12851"/>
                    <a:pt x="10174" y="12851"/>
                  </a:cubicBezTo>
                  <a:cubicBezTo>
                    <a:pt x="10921" y="12851"/>
                    <a:pt x="11426" y="12765"/>
                    <a:pt x="11426" y="12765"/>
                  </a:cubicBezTo>
                  <a:cubicBezTo>
                    <a:pt x="8664" y="12723"/>
                    <a:pt x="6739" y="11635"/>
                    <a:pt x="6069" y="11217"/>
                  </a:cubicBezTo>
                  <a:cubicBezTo>
                    <a:pt x="6990" y="10505"/>
                    <a:pt x="7911" y="9794"/>
                    <a:pt x="8999" y="9041"/>
                  </a:cubicBezTo>
                  <a:cubicBezTo>
                    <a:pt x="9166" y="8957"/>
                    <a:pt x="9376" y="8789"/>
                    <a:pt x="9543" y="8706"/>
                  </a:cubicBezTo>
                  <a:cubicBezTo>
                    <a:pt x="10752" y="9629"/>
                    <a:pt x="12479" y="9848"/>
                    <a:pt x="13848" y="9848"/>
                  </a:cubicBezTo>
                  <a:cubicBezTo>
                    <a:pt x="15086" y="9848"/>
                    <a:pt x="16030" y="9668"/>
                    <a:pt x="16030" y="9668"/>
                  </a:cubicBezTo>
                  <a:lnTo>
                    <a:pt x="16030" y="9668"/>
                  </a:lnTo>
                  <a:cubicBezTo>
                    <a:pt x="15767" y="9681"/>
                    <a:pt x="15513" y="9687"/>
                    <a:pt x="15267" y="9687"/>
                  </a:cubicBezTo>
                  <a:cubicBezTo>
                    <a:pt x="12266" y="9687"/>
                    <a:pt x="10539" y="8800"/>
                    <a:pt x="9920" y="8413"/>
                  </a:cubicBezTo>
                  <a:cubicBezTo>
                    <a:pt x="11050" y="7659"/>
                    <a:pt x="12305" y="6864"/>
                    <a:pt x="13561" y="6069"/>
                  </a:cubicBezTo>
                  <a:cubicBezTo>
                    <a:pt x="14465" y="6780"/>
                    <a:pt x="15582" y="6998"/>
                    <a:pt x="16612" y="6998"/>
                  </a:cubicBezTo>
                  <a:cubicBezTo>
                    <a:pt x="18251" y="6998"/>
                    <a:pt x="19671" y="6446"/>
                    <a:pt x="19671" y="6446"/>
                  </a:cubicBezTo>
                  <a:lnTo>
                    <a:pt x="19671" y="6446"/>
                  </a:lnTo>
                  <a:cubicBezTo>
                    <a:pt x="18885" y="6688"/>
                    <a:pt x="18131" y="6781"/>
                    <a:pt x="17439" y="6781"/>
                  </a:cubicBezTo>
                  <a:cubicBezTo>
                    <a:pt x="15625" y="6781"/>
                    <a:pt x="14236" y="6144"/>
                    <a:pt x="13812" y="5902"/>
                  </a:cubicBezTo>
                  <a:cubicBezTo>
                    <a:pt x="14942" y="5232"/>
                    <a:pt x="16114" y="4604"/>
                    <a:pt x="17327" y="3976"/>
                  </a:cubicBezTo>
                  <a:cubicBezTo>
                    <a:pt x="17921" y="4402"/>
                    <a:pt x="18543" y="4550"/>
                    <a:pt x="19119" y="4550"/>
                  </a:cubicBezTo>
                  <a:cubicBezTo>
                    <a:pt x="20410" y="4550"/>
                    <a:pt x="21471" y="3809"/>
                    <a:pt x="21471" y="3809"/>
                  </a:cubicBezTo>
                  <a:lnTo>
                    <a:pt x="21471" y="3809"/>
                  </a:lnTo>
                  <a:cubicBezTo>
                    <a:pt x="20514" y="4174"/>
                    <a:pt x="19746" y="4294"/>
                    <a:pt x="19153" y="4294"/>
                  </a:cubicBezTo>
                  <a:cubicBezTo>
                    <a:pt x="18319" y="4294"/>
                    <a:pt x="17833" y="4057"/>
                    <a:pt x="17662" y="3935"/>
                  </a:cubicBezTo>
                  <a:lnTo>
                    <a:pt x="19211" y="3139"/>
                  </a:lnTo>
                  <a:cubicBezTo>
                    <a:pt x="20299" y="2637"/>
                    <a:pt x="21680" y="1800"/>
                    <a:pt x="22810" y="1382"/>
                  </a:cubicBezTo>
                  <a:lnTo>
                    <a:pt x="22810" y="1382"/>
                  </a:lnTo>
                  <a:cubicBezTo>
                    <a:pt x="22810" y="1382"/>
                    <a:pt x="20592" y="2093"/>
                    <a:pt x="17327" y="3558"/>
                  </a:cubicBezTo>
                  <a:cubicBezTo>
                    <a:pt x="17369" y="3098"/>
                    <a:pt x="17746" y="1256"/>
                    <a:pt x="1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10"/>
          <p:cNvGrpSpPr/>
          <p:nvPr/>
        </p:nvGrpSpPr>
        <p:grpSpPr>
          <a:xfrm flipH="1">
            <a:off x="8712464" y="869625"/>
            <a:ext cx="682014" cy="295992"/>
            <a:chOff x="-118799" y="1822933"/>
            <a:chExt cx="682014" cy="295992"/>
          </a:xfrm>
        </p:grpSpPr>
        <p:sp>
          <p:nvSpPr>
            <p:cNvPr id="291" name="Google Shape;291;p10"/>
            <p:cNvSpPr/>
            <p:nvPr/>
          </p:nvSpPr>
          <p:spPr>
            <a:xfrm>
              <a:off x="-29957" y="1822933"/>
              <a:ext cx="593171" cy="295992"/>
            </a:xfrm>
            <a:custGeom>
              <a:avLst/>
              <a:gdLst/>
              <a:ahLst/>
              <a:cxnLst/>
              <a:rect l="l" t="t" r="r" b="b"/>
              <a:pathLst>
                <a:path w="9501" h="4741" extrusionOk="0">
                  <a:moveTo>
                    <a:pt x="3561" y="0"/>
                  </a:moveTo>
                  <a:cubicBezTo>
                    <a:pt x="2379" y="0"/>
                    <a:pt x="1287" y="168"/>
                    <a:pt x="1" y="1013"/>
                  </a:cubicBezTo>
                  <a:cubicBezTo>
                    <a:pt x="1" y="1013"/>
                    <a:pt x="42" y="1222"/>
                    <a:pt x="126" y="1264"/>
                  </a:cubicBezTo>
                  <a:cubicBezTo>
                    <a:pt x="126" y="1306"/>
                    <a:pt x="461" y="2519"/>
                    <a:pt x="796" y="2896"/>
                  </a:cubicBezTo>
                  <a:cubicBezTo>
                    <a:pt x="1716" y="4026"/>
                    <a:pt x="3098" y="4654"/>
                    <a:pt x="4437" y="4738"/>
                  </a:cubicBezTo>
                  <a:cubicBezTo>
                    <a:pt x="4504" y="4740"/>
                    <a:pt x="4570" y="4741"/>
                    <a:pt x="4636" y="4741"/>
                  </a:cubicBezTo>
                  <a:cubicBezTo>
                    <a:pt x="5870" y="4741"/>
                    <a:pt x="6764" y="4367"/>
                    <a:pt x="8036" y="3691"/>
                  </a:cubicBezTo>
                  <a:cubicBezTo>
                    <a:pt x="8455" y="3398"/>
                    <a:pt x="9417" y="3147"/>
                    <a:pt x="9501" y="3147"/>
                  </a:cubicBezTo>
                  <a:cubicBezTo>
                    <a:pt x="8831" y="2394"/>
                    <a:pt x="8203" y="1766"/>
                    <a:pt x="7618" y="1222"/>
                  </a:cubicBezTo>
                  <a:cubicBezTo>
                    <a:pt x="6571" y="259"/>
                    <a:pt x="5232" y="50"/>
                    <a:pt x="4060" y="8"/>
                  </a:cubicBezTo>
                  <a:cubicBezTo>
                    <a:pt x="3892" y="3"/>
                    <a:pt x="3726" y="0"/>
                    <a:pt x="3561" y="0"/>
                  </a:cubicBezTo>
                  <a:close/>
                </a:path>
              </a:pathLst>
            </a:cu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0"/>
            <p:cNvSpPr/>
            <p:nvPr/>
          </p:nvSpPr>
          <p:spPr>
            <a:xfrm>
              <a:off x="-118799" y="1826054"/>
              <a:ext cx="632379" cy="282257"/>
            </a:xfrm>
            <a:custGeom>
              <a:avLst/>
              <a:gdLst/>
              <a:ahLst/>
              <a:cxnLst/>
              <a:rect l="l" t="t" r="r" b="b"/>
              <a:pathLst>
                <a:path w="10129" h="4521" extrusionOk="0">
                  <a:moveTo>
                    <a:pt x="4562" y="0"/>
                  </a:moveTo>
                  <a:cubicBezTo>
                    <a:pt x="4562" y="0"/>
                    <a:pt x="3307" y="210"/>
                    <a:pt x="2637" y="1214"/>
                  </a:cubicBezTo>
                  <a:cubicBezTo>
                    <a:pt x="1131" y="628"/>
                    <a:pt x="210" y="168"/>
                    <a:pt x="210" y="168"/>
                  </a:cubicBezTo>
                  <a:cubicBezTo>
                    <a:pt x="1" y="335"/>
                    <a:pt x="1" y="544"/>
                    <a:pt x="1" y="544"/>
                  </a:cubicBezTo>
                  <a:cubicBezTo>
                    <a:pt x="796" y="1005"/>
                    <a:pt x="1633" y="1381"/>
                    <a:pt x="2512" y="1674"/>
                  </a:cubicBezTo>
                  <a:cubicBezTo>
                    <a:pt x="3014" y="3265"/>
                    <a:pt x="4144" y="4144"/>
                    <a:pt x="4144" y="4144"/>
                  </a:cubicBezTo>
                  <a:cubicBezTo>
                    <a:pt x="3432" y="3265"/>
                    <a:pt x="2930" y="2218"/>
                    <a:pt x="2721" y="1758"/>
                  </a:cubicBezTo>
                  <a:lnTo>
                    <a:pt x="2721" y="1758"/>
                  </a:lnTo>
                  <a:cubicBezTo>
                    <a:pt x="3265" y="1884"/>
                    <a:pt x="3725" y="2051"/>
                    <a:pt x="4269" y="2177"/>
                  </a:cubicBezTo>
                  <a:cubicBezTo>
                    <a:pt x="4688" y="4102"/>
                    <a:pt x="6069" y="4520"/>
                    <a:pt x="6069" y="4520"/>
                  </a:cubicBezTo>
                  <a:cubicBezTo>
                    <a:pt x="5107" y="3934"/>
                    <a:pt x="4562" y="2511"/>
                    <a:pt x="4395" y="2177"/>
                  </a:cubicBezTo>
                  <a:lnTo>
                    <a:pt x="4395" y="2177"/>
                  </a:lnTo>
                  <a:cubicBezTo>
                    <a:pt x="5023" y="2302"/>
                    <a:pt x="5609" y="2428"/>
                    <a:pt x="6195" y="2511"/>
                  </a:cubicBezTo>
                  <a:cubicBezTo>
                    <a:pt x="6781" y="4144"/>
                    <a:pt x="7785" y="4478"/>
                    <a:pt x="7785" y="4478"/>
                  </a:cubicBezTo>
                  <a:cubicBezTo>
                    <a:pt x="6864" y="3934"/>
                    <a:pt x="6404" y="2595"/>
                    <a:pt x="6404" y="2595"/>
                  </a:cubicBezTo>
                  <a:lnTo>
                    <a:pt x="6404" y="2595"/>
                  </a:lnTo>
                  <a:cubicBezTo>
                    <a:pt x="6906" y="2637"/>
                    <a:pt x="7408" y="2679"/>
                    <a:pt x="7869" y="2721"/>
                  </a:cubicBezTo>
                  <a:cubicBezTo>
                    <a:pt x="8378" y="3856"/>
                    <a:pt x="9216" y="3893"/>
                    <a:pt x="9322" y="3893"/>
                  </a:cubicBezTo>
                  <a:cubicBezTo>
                    <a:pt x="9330" y="3893"/>
                    <a:pt x="9333" y="3892"/>
                    <a:pt x="9333" y="3892"/>
                  </a:cubicBezTo>
                  <a:cubicBezTo>
                    <a:pt x="8455" y="3683"/>
                    <a:pt x="8036" y="2888"/>
                    <a:pt x="7911" y="2721"/>
                  </a:cubicBezTo>
                  <a:lnTo>
                    <a:pt x="7911" y="2721"/>
                  </a:lnTo>
                  <a:cubicBezTo>
                    <a:pt x="8831" y="2832"/>
                    <a:pt x="9510" y="2851"/>
                    <a:pt x="9861" y="2851"/>
                  </a:cubicBezTo>
                  <a:cubicBezTo>
                    <a:pt x="10036" y="2851"/>
                    <a:pt x="10129" y="2846"/>
                    <a:pt x="10129" y="2846"/>
                  </a:cubicBezTo>
                  <a:cubicBezTo>
                    <a:pt x="9668" y="2846"/>
                    <a:pt x="9082" y="2679"/>
                    <a:pt x="8622" y="2637"/>
                  </a:cubicBezTo>
                  <a:cubicBezTo>
                    <a:pt x="8329" y="2595"/>
                    <a:pt x="8120" y="2595"/>
                    <a:pt x="7911" y="2511"/>
                  </a:cubicBezTo>
                  <a:cubicBezTo>
                    <a:pt x="8030" y="2392"/>
                    <a:pt x="8302" y="2006"/>
                    <a:pt x="9123" y="2006"/>
                  </a:cubicBezTo>
                  <a:cubicBezTo>
                    <a:pt x="9164" y="2006"/>
                    <a:pt x="9206" y="2007"/>
                    <a:pt x="9250" y="2009"/>
                  </a:cubicBezTo>
                  <a:cubicBezTo>
                    <a:pt x="9250" y="2009"/>
                    <a:pt x="9106" y="1971"/>
                    <a:pt x="8902" y="1971"/>
                  </a:cubicBezTo>
                  <a:cubicBezTo>
                    <a:pt x="8580" y="1971"/>
                    <a:pt x="8109" y="2066"/>
                    <a:pt x="7827" y="2553"/>
                  </a:cubicBezTo>
                  <a:cubicBezTo>
                    <a:pt x="7283" y="2511"/>
                    <a:pt x="6781" y="2428"/>
                    <a:pt x="6320" y="2302"/>
                  </a:cubicBezTo>
                  <a:cubicBezTo>
                    <a:pt x="6446" y="2093"/>
                    <a:pt x="7157" y="1381"/>
                    <a:pt x="8245" y="1298"/>
                  </a:cubicBezTo>
                  <a:cubicBezTo>
                    <a:pt x="8245" y="1298"/>
                    <a:pt x="8237" y="1297"/>
                    <a:pt x="8222" y="1297"/>
                  </a:cubicBezTo>
                  <a:cubicBezTo>
                    <a:pt x="8033" y="1297"/>
                    <a:pt x="6737" y="1333"/>
                    <a:pt x="6195" y="2302"/>
                  </a:cubicBezTo>
                  <a:cubicBezTo>
                    <a:pt x="5609" y="2218"/>
                    <a:pt x="5065" y="2051"/>
                    <a:pt x="4521" y="1884"/>
                  </a:cubicBezTo>
                  <a:cubicBezTo>
                    <a:pt x="4730" y="1632"/>
                    <a:pt x="5358" y="963"/>
                    <a:pt x="6571" y="586"/>
                  </a:cubicBezTo>
                  <a:lnTo>
                    <a:pt x="6571" y="586"/>
                  </a:lnTo>
                  <a:cubicBezTo>
                    <a:pt x="6571" y="586"/>
                    <a:pt x="4981" y="837"/>
                    <a:pt x="4353" y="1842"/>
                  </a:cubicBezTo>
                  <a:cubicBezTo>
                    <a:pt x="4269" y="1842"/>
                    <a:pt x="4186" y="1800"/>
                    <a:pt x="4102" y="1800"/>
                  </a:cubicBezTo>
                  <a:cubicBezTo>
                    <a:pt x="3558" y="1632"/>
                    <a:pt x="3139" y="1465"/>
                    <a:pt x="2721" y="1298"/>
                  </a:cubicBezTo>
                  <a:cubicBezTo>
                    <a:pt x="3014" y="1005"/>
                    <a:pt x="3558" y="377"/>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accen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600"/>
              <a:buFont typeface="Fjalla One"/>
              <a:buNone/>
              <a:defRPr sz="3600" b="1">
                <a:solidFill>
                  <a:schemeClr val="dk2"/>
                </a:solidFill>
                <a:latin typeface="Fjalla One"/>
                <a:ea typeface="Fjalla One"/>
                <a:cs typeface="Fjalla One"/>
                <a:sym typeface="Fjalla One"/>
              </a:defRPr>
            </a:lvl1pPr>
            <a:lvl2pPr lvl="1">
              <a:spcBef>
                <a:spcPts val="0"/>
              </a:spcBef>
              <a:spcAft>
                <a:spcPts val="0"/>
              </a:spcAft>
              <a:buClr>
                <a:schemeClr val="accent1"/>
              </a:buClr>
              <a:buSzPts val="2800"/>
              <a:buFont typeface="Fjalla One"/>
              <a:buNone/>
              <a:defRPr sz="2800" b="1">
                <a:solidFill>
                  <a:schemeClr val="accent1"/>
                </a:solidFill>
                <a:latin typeface="Fjalla One"/>
                <a:ea typeface="Fjalla One"/>
                <a:cs typeface="Fjalla One"/>
                <a:sym typeface="Fjalla One"/>
              </a:defRPr>
            </a:lvl2pPr>
            <a:lvl3pPr lvl="2">
              <a:spcBef>
                <a:spcPts val="0"/>
              </a:spcBef>
              <a:spcAft>
                <a:spcPts val="0"/>
              </a:spcAft>
              <a:buClr>
                <a:schemeClr val="accent1"/>
              </a:buClr>
              <a:buSzPts val="2800"/>
              <a:buFont typeface="Fjalla One"/>
              <a:buNone/>
              <a:defRPr sz="2800" b="1">
                <a:solidFill>
                  <a:schemeClr val="accent1"/>
                </a:solidFill>
                <a:latin typeface="Fjalla One"/>
                <a:ea typeface="Fjalla One"/>
                <a:cs typeface="Fjalla One"/>
                <a:sym typeface="Fjalla One"/>
              </a:defRPr>
            </a:lvl3pPr>
            <a:lvl4pPr lvl="3">
              <a:spcBef>
                <a:spcPts val="0"/>
              </a:spcBef>
              <a:spcAft>
                <a:spcPts val="0"/>
              </a:spcAft>
              <a:buClr>
                <a:schemeClr val="accent1"/>
              </a:buClr>
              <a:buSzPts val="2800"/>
              <a:buFont typeface="Fjalla One"/>
              <a:buNone/>
              <a:defRPr sz="2800" b="1">
                <a:solidFill>
                  <a:schemeClr val="accent1"/>
                </a:solidFill>
                <a:latin typeface="Fjalla One"/>
                <a:ea typeface="Fjalla One"/>
                <a:cs typeface="Fjalla One"/>
                <a:sym typeface="Fjalla One"/>
              </a:defRPr>
            </a:lvl4pPr>
            <a:lvl5pPr lvl="4">
              <a:spcBef>
                <a:spcPts val="0"/>
              </a:spcBef>
              <a:spcAft>
                <a:spcPts val="0"/>
              </a:spcAft>
              <a:buClr>
                <a:schemeClr val="accent1"/>
              </a:buClr>
              <a:buSzPts val="2800"/>
              <a:buFont typeface="Fjalla One"/>
              <a:buNone/>
              <a:defRPr sz="2800" b="1">
                <a:solidFill>
                  <a:schemeClr val="accent1"/>
                </a:solidFill>
                <a:latin typeface="Fjalla One"/>
                <a:ea typeface="Fjalla One"/>
                <a:cs typeface="Fjalla One"/>
                <a:sym typeface="Fjalla One"/>
              </a:defRPr>
            </a:lvl5pPr>
            <a:lvl6pPr lvl="5">
              <a:spcBef>
                <a:spcPts val="0"/>
              </a:spcBef>
              <a:spcAft>
                <a:spcPts val="0"/>
              </a:spcAft>
              <a:buClr>
                <a:schemeClr val="accent1"/>
              </a:buClr>
              <a:buSzPts val="2800"/>
              <a:buFont typeface="Fjalla One"/>
              <a:buNone/>
              <a:defRPr sz="2800" b="1">
                <a:solidFill>
                  <a:schemeClr val="accent1"/>
                </a:solidFill>
                <a:latin typeface="Fjalla One"/>
                <a:ea typeface="Fjalla One"/>
                <a:cs typeface="Fjalla One"/>
                <a:sym typeface="Fjalla One"/>
              </a:defRPr>
            </a:lvl6pPr>
            <a:lvl7pPr lvl="6">
              <a:spcBef>
                <a:spcPts val="0"/>
              </a:spcBef>
              <a:spcAft>
                <a:spcPts val="0"/>
              </a:spcAft>
              <a:buClr>
                <a:schemeClr val="accent1"/>
              </a:buClr>
              <a:buSzPts val="2800"/>
              <a:buFont typeface="Fjalla One"/>
              <a:buNone/>
              <a:defRPr sz="2800" b="1">
                <a:solidFill>
                  <a:schemeClr val="accent1"/>
                </a:solidFill>
                <a:latin typeface="Fjalla One"/>
                <a:ea typeface="Fjalla One"/>
                <a:cs typeface="Fjalla One"/>
                <a:sym typeface="Fjalla One"/>
              </a:defRPr>
            </a:lvl7pPr>
            <a:lvl8pPr lvl="7">
              <a:spcBef>
                <a:spcPts val="0"/>
              </a:spcBef>
              <a:spcAft>
                <a:spcPts val="0"/>
              </a:spcAft>
              <a:buClr>
                <a:schemeClr val="accent1"/>
              </a:buClr>
              <a:buSzPts val="2800"/>
              <a:buFont typeface="Fjalla One"/>
              <a:buNone/>
              <a:defRPr sz="2800" b="1">
                <a:solidFill>
                  <a:schemeClr val="accent1"/>
                </a:solidFill>
                <a:latin typeface="Fjalla One"/>
                <a:ea typeface="Fjalla One"/>
                <a:cs typeface="Fjalla One"/>
                <a:sym typeface="Fjalla One"/>
              </a:defRPr>
            </a:lvl8pPr>
            <a:lvl9pPr lvl="8">
              <a:spcBef>
                <a:spcPts val="0"/>
              </a:spcBef>
              <a:spcAft>
                <a:spcPts val="0"/>
              </a:spcAft>
              <a:buClr>
                <a:schemeClr val="accent1"/>
              </a:buClr>
              <a:buSzPts val="2800"/>
              <a:buFont typeface="Fjalla One"/>
              <a:buNone/>
              <a:defRPr sz="2800" b="1">
                <a:solidFill>
                  <a:schemeClr val="accent1"/>
                </a:solidFill>
                <a:latin typeface="Fjalla One"/>
                <a:ea typeface="Fjalla One"/>
                <a:cs typeface="Fjalla One"/>
                <a:sym typeface="Fjall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15"/>
        <p:cNvGrpSpPr/>
        <p:nvPr/>
      </p:nvGrpSpPr>
      <p:grpSpPr>
        <a:xfrm>
          <a:off x="0" y="0"/>
          <a:ext cx="0" cy="0"/>
          <a:chOff x="0" y="0"/>
          <a:chExt cx="0" cy="0"/>
        </a:xfrm>
      </p:grpSpPr>
      <p:sp>
        <p:nvSpPr>
          <p:cNvPr id="916" name="Google Shape;916;p30"/>
          <p:cNvSpPr txBox="1">
            <a:spLocks noGrp="1"/>
          </p:cNvSpPr>
          <p:nvPr>
            <p:ph type="ctrTitle"/>
          </p:nvPr>
        </p:nvSpPr>
        <p:spPr>
          <a:xfrm>
            <a:off x="311700" y="3185037"/>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sz="4800" dirty="0">
                <a:solidFill>
                  <a:srgbClr val="000000"/>
                </a:solidFill>
                <a:latin typeface="Times New Roman" panose="02020603050405020304" pitchFamily="18" charset="0"/>
                <a:cs typeface="Times New Roman" panose="02020603050405020304" pitchFamily="18" charset="0"/>
              </a:rPr>
              <a:t>Alternative Fuel Stations In California, Texas and New York</a:t>
            </a:r>
            <a:br>
              <a:rPr lang="en" sz="4800" dirty="0">
                <a:solidFill>
                  <a:srgbClr val="000000"/>
                </a:solidFill>
                <a:latin typeface="Times New Roman" panose="02020603050405020304" pitchFamily="18" charset="0"/>
                <a:cs typeface="Times New Roman" panose="02020603050405020304" pitchFamily="18" charset="0"/>
              </a:rPr>
            </a:br>
            <a:br>
              <a:rPr lang="en" sz="4800" dirty="0">
                <a:solidFill>
                  <a:srgbClr val="000000"/>
                </a:solidFill>
                <a:latin typeface="Times New Roman" panose="02020603050405020304" pitchFamily="18" charset="0"/>
                <a:cs typeface="Times New Roman" panose="02020603050405020304" pitchFamily="18" charset="0"/>
              </a:rPr>
            </a:br>
            <a:r>
              <a:rPr lang="en" sz="4800" dirty="0">
                <a:solidFill>
                  <a:srgbClr val="000000"/>
                </a:solidFill>
                <a:latin typeface="Times New Roman" panose="02020603050405020304" pitchFamily="18" charset="0"/>
                <a:cs typeface="Times New Roman" panose="02020603050405020304" pitchFamily="18" charset="0"/>
              </a:rPr>
              <a:t>Cody Osieczonek</a:t>
            </a:r>
            <a:br>
              <a:rPr lang="en" sz="4800" dirty="0">
                <a:solidFill>
                  <a:srgbClr val="000000"/>
                </a:solidFill>
                <a:latin typeface="Times New Roman" panose="02020603050405020304" pitchFamily="18" charset="0"/>
                <a:cs typeface="Times New Roman" panose="02020603050405020304" pitchFamily="18" charset="0"/>
              </a:rPr>
            </a:br>
            <a:r>
              <a:rPr lang="en" sz="4800" dirty="0">
                <a:solidFill>
                  <a:srgbClr val="000000"/>
                </a:solidFill>
                <a:latin typeface="Times New Roman" panose="02020603050405020304" pitchFamily="18" charset="0"/>
                <a:cs typeface="Times New Roman" panose="02020603050405020304" pitchFamily="18" charset="0"/>
              </a:rPr>
              <a:t>Ginger Francione</a:t>
            </a:r>
            <a:br>
              <a:rPr lang="en" sz="4800" dirty="0">
                <a:solidFill>
                  <a:srgbClr val="000000"/>
                </a:solidFill>
                <a:latin typeface="Times New Roman" panose="02020603050405020304" pitchFamily="18" charset="0"/>
                <a:cs typeface="Times New Roman" panose="02020603050405020304" pitchFamily="18" charset="0"/>
              </a:rPr>
            </a:br>
            <a:r>
              <a:rPr lang="en" sz="4800" dirty="0">
                <a:solidFill>
                  <a:srgbClr val="000000"/>
                </a:solidFill>
                <a:latin typeface="Times New Roman" panose="02020603050405020304" pitchFamily="18" charset="0"/>
                <a:cs typeface="Times New Roman" panose="02020603050405020304" pitchFamily="18" charset="0"/>
              </a:rPr>
              <a:t>Omar Hadi</a:t>
            </a:r>
            <a:endParaRPr dirty="0">
              <a:solidFill>
                <a:srgbClr val="00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99BBD6-16A2-C609-F2B7-0DF8F0A1B008}"/>
              </a:ext>
            </a:extLst>
          </p:cNvPr>
          <p:cNvPicPr>
            <a:picLocks noChangeAspect="1"/>
          </p:cNvPicPr>
          <p:nvPr/>
        </p:nvPicPr>
        <p:blipFill>
          <a:blip r:embed="rId2"/>
          <a:stretch>
            <a:fillRect/>
          </a:stretch>
        </p:blipFill>
        <p:spPr>
          <a:xfrm>
            <a:off x="0" y="176714"/>
            <a:ext cx="9144000" cy="4790072"/>
          </a:xfrm>
          <a:prstGeom prst="rect">
            <a:avLst/>
          </a:prstGeom>
        </p:spPr>
      </p:pic>
    </p:spTree>
    <p:extLst>
      <p:ext uri="{BB962C8B-B14F-4D97-AF65-F5344CB8AC3E}">
        <p14:creationId xmlns:p14="http://schemas.microsoft.com/office/powerpoint/2010/main" val="3213323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355C7-100E-1C7A-B727-228C5F9428E3}"/>
              </a:ext>
            </a:extLst>
          </p:cNvPr>
          <p:cNvSpPr>
            <a:spLocks noGrp="1"/>
          </p:cNvSpPr>
          <p:nvPr>
            <p:ph type="ctrTitle"/>
          </p:nvPr>
        </p:nvSpPr>
        <p:spPr>
          <a:xfrm>
            <a:off x="311700" y="97391"/>
            <a:ext cx="8520600" cy="438131"/>
          </a:xfrm>
        </p:spPr>
        <p:txBody>
          <a:bodyPr/>
          <a:lstStyle/>
          <a:p>
            <a:r>
              <a:rPr lang="en-US" sz="2000" dirty="0">
                <a:solidFill>
                  <a:schemeClr val="tx1"/>
                </a:solidFill>
                <a:latin typeface="Times New Roman" panose="02020603050405020304" pitchFamily="18" charset="0"/>
                <a:cs typeface="Times New Roman" panose="02020603050405020304" pitchFamily="18" charset="0"/>
              </a:rPr>
              <a:t>Top 3 Most Common Alternative Fuel Stations In New York</a:t>
            </a:r>
            <a:endParaRPr lang="en-US" sz="2000" dirty="0"/>
          </a:p>
        </p:txBody>
      </p:sp>
      <p:sp>
        <p:nvSpPr>
          <p:cNvPr id="3" name="Subtitle 2">
            <a:extLst>
              <a:ext uri="{FF2B5EF4-FFF2-40B4-BE49-F238E27FC236}">
                <a16:creationId xmlns:a16="http://schemas.microsoft.com/office/drawing/2014/main" id="{BDDB2C17-81FC-A806-28E7-780CF5425B6E}"/>
              </a:ext>
            </a:extLst>
          </p:cNvPr>
          <p:cNvSpPr>
            <a:spLocks noGrp="1"/>
          </p:cNvSpPr>
          <p:nvPr>
            <p:ph type="subTitle" idx="1"/>
          </p:nvPr>
        </p:nvSpPr>
        <p:spPr>
          <a:xfrm>
            <a:off x="311700" y="1551334"/>
            <a:ext cx="8520600" cy="2351926"/>
          </a:xfrm>
        </p:spPr>
        <p:txBody>
          <a:bodyPr/>
          <a:lstStyle/>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 New York there are a total of 4,144 of the top 3 alternative fueling stations. Of that there are a total of 4,021 electric car recharging stations, 74 E85 stations and 49 LPG stations. New York is a bit better when it comes to the number of charging stations to use compared to Texas but still only has less than 1/3 of the charging stations compared to California.</a:t>
            </a:r>
          </a:p>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This means New York’s top 3 alternative fueling stations are made up of approximately 97% electric charging stations, about 1.8% E85 stations and about 1.2% are LPG stations.</a:t>
            </a:r>
            <a:endParaRPr lang="en-US" sz="1800" dirty="0"/>
          </a:p>
        </p:txBody>
      </p:sp>
    </p:spTree>
    <p:extLst>
      <p:ext uri="{BB962C8B-B14F-4D97-AF65-F5344CB8AC3E}">
        <p14:creationId xmlns:p14="http://schemas.microsoft.com/office/powerpoint/2010/main" val="29310859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B1259511-9D17-5A76-395A-9FD438AF49CF}"/>
              </a:ext>
            </a:extLst>
          </p:cNvPr>
          <p:cNvGraphicFramePr>
            <a:graphicFrameLocks/>
          </p:cNvGraphicFramePr>
          <p:nvPr>
            <p:extLst>
              <p:ext uri="{D42A27DB-BD31-4B8C-83A1-F6EECF244321}">
                <p14:modId xmlns:p14="http://schemas.microsoft.com/office/powerpoint/2010/main" val="2466490195"/>
              </p:ext>
            </p:extLst>
          </p:nvPr>
        </p:nvGraphicFramePr>
        <p:xfrm>
          <a:off x="2286000" y="1200150"/>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982949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8EFA77E-CCC1-0690-D669-4C1D1E31BE9A}"/>
              </a:ext>
            </a:extLst>
          </p:cNvPr>
          <p:cNvPicPr>
            <a:picLocks noChangeAspect="1"/>
          </p:cNvPicPr>
          <p:nvPr/>
        </p:nvPicPr>
        <p:blipFill>
          <a:blip r:embed="rId2"/>
          <a:stretch>
            <a:fillRect/>
          </a:stretch>
        </p:blipFill>
        <p:spPr>
          <a:xfrm>
            <a:off x="0" y="177787"/>
            <a:ext cx="9144000" cy="4787926"/>
          </a:xfrm>
          <a:prstGeom prst="rect">
            <a:avLst/>
          </a:prstGeom>
        </p:spPr>
      </p:pic>
    </p:spTree>
    <p:extLst>
      <p:ext uri="{BB962C8B-B14F-4D97-AF65-F5344CB8AC3E}">
        <p14:creationId xmlns:p14="http://schemas.microsoft.com/office/powerpoint/2010/main" val="3124445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B1B7D-FEEB-E2BE-17C5-E1F716A6D642}"/>
              </a:ext>
            </a:extLst>
          </p:cNvPr>
          <p:cNvSpPr>
            <a:spLocks noGrp="1"/>
          </p:cNvSpPr>
          <p:nvPr>
            <p:ph type="ctrTitle"/>
          </p:nvPr>
        </p:nvSpPr>
        <p:spPr>
          <a:xfrm>
            <a:off x="311700" y="108211"/>
            <a:ext cx="8520600" cy="416489"/>
          </a:xfrm>
        </p:spPr>
        <p:txBody>
          <a:bodyPr/>
          <a:lstStyle/>
          <a:p>
            <a:r>
              <a:rPr lang="en-US" sz="2000" dirty="0">
                <a:solidFill>
                  <a:schemeClr val="tx1"/>
                </a:solidFill>
                <a:latin typeface="Times New Roman" panose="02020603050405020304" pitchFamily="18" charset="0"/>
                <a:cs typeface="Times New Roman" panose="02020603050405020304" pitchFamily="18" charset="0"/>
              </a:rPr>
              <a:t>Conclusions</a:t>
            </a:r>
            <a:endParaRPr lang="en-US" sz="2000" dirty="0"/>
          </a:p>
        </p:txBody>
      </p:sp>
      <p:sp>
        <p:nvSpPr>
          <p:cNvPr id="3" name="Subtitle 2">
            <a:extLst>
              <a:ext uri="{FF2B5EF4-FFF2-40B4-BE49-F238E27FC236}">
                <a16:creationId xmlns:a16="http://schemas.microsoft.com/office/drawing/2014/main" id="{0F43C91A-9601-141D-00C8-F31AF9C337E8}"/>
              </a:ext>
            </a:extLst>
          </p:cNvPr>
          <p:cNvSpPr>
            <a:spLocks noGrp="1"/>
          </p:cNvSpPr>
          <p:nvPr>
            <p:ph type="subTitle" idx="1"/>
          </p:nvPr>
        </p:nvSpPr>
        <p:spPr>
          <a:xfrm>
            <a:off x="311700" y="848458"/>
            <a:ext cx="8520600" cy="3446584"/>
          </a:xfrm>
        </p:spPr>
        <p:txBody>
          <a:bodyPr/>
          <a:lstStyle/>
          <a:p>
            <a:pPr marL="139700" indent="0" algn="l"/>
            <a:r>
              <a:rPr lang="en-US" sz="1800" dirty="0">
                <a:latin typeface="Times New Roman" panose="02020603050405020304" pitchFamily="18" charset="0"/>
                <a:cs typeface="Times New Roman" panose="02020603050405020304" pitchFamily="18" charset="0"/>
              </a:rPr>
              <a:t>In conclusion if you have an electric car, then between California, Texas and New York, California will have the most electric car charging stations by a rather large margin. To give an idea here is some additional information:</a:t>
            </a:r>
          </a:p>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Electric car charging stations make up about 70.43% of the total top 3 alternative fuel stations in California. They make up only about 12.64% of the fuel stations in Texas and only about 16.93% of fuel stations in New York</a:t>
            </a:r>
          </a:p>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E85 fueling stations make up about 51.16% of the total top 3 alternative fuel stations in California. They make up only about 38.15% of the fuel stations in Texas and only about 10.69% of fuel stations in New York</a:t>
            </a:r>
          </a:p>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LPG fueling stations make up about 38.70% of the total top 3 alternative fuel stations in California. They make up only about 53.92% of the fuel stations in Texas and only about 7.38% of fuel stations in New York</a:t>
            </a:r>
          </a:p>
          <a:p>
            <a:pPr algn="l"/>
            <a:endParaRPr lang="en-US" sz="1400" dirty="0">
              <a:latin typeface="Times New Roman" panose="02020603050405020304" pitchFamily="18" charset="0"/>
              <a:cs typeface="Times New Roman" panose="02020603050405020304" pitchFamily="18" charset="0"/>
            </a:endParaRPr>
          </a:p>
          <a:p>
            <a:pPr algn="l"/>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8756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45452D49-EE8F-7049-51F3-67101236F6EB}"/>
              </a:ext>
            </a:extLst>
          </p:cNvPr>
          <p:cNvGraphicFramePr>
            <a:graphicFrameLocks/>
          </p:cNvGraphicFramePr>
          <p:nvPr/>
        </p:nvGraphicFramePr>
        <p:xfrm>
          <a:off x="2286000" y="1200150"/>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305812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7FB5E0-DAE9-7EAE-1D7A-DE59E42854BE}"/>
              </a:ext>
            </a:extLst>
          </p:cNvPr>
          <p:cNvPicPr>
            <a:picLocks noChangeAspect="1"/>
          </p:cNvPicPr>
          <p:nvPr/>
        </p:nvPicPr>
        <p:blipFill>
          <a:blip r:embed="rId2"/>
          <a:stretch>
            <a:fillRect/>
          </a:stretch>
        </p:blipFill>
        <p:spPr>
          <a:xfrm>
            <a:off x="0" y="179664"/>
            <a:ext cx="9144000" cy="4784171"/>
          </a:xfrm>
          <a:prstGeom prst="rect">
            <a:avLst/>
          </a:prstGeom>
        </p:spPr>
      </p:pic>
    </p:spTree>
    <p:extLst>
      <p:ext uri="{BB962C8B-B14F-4D97-AF65-F5344CB8AC3E}">
        <p14:creationId xmlns:p14="http://schemas.microsoft.com/office/powerpoint/2010/main" val="2681263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2E3433B9-F60D-CA5B-0DB2-10190601C0EE}"/>
              </a:ext>
            </a:extLst>
          </p:cNvPr>
          <p:cNvGraphicFramePr>
            <a:graphicFrameLocks/>
          </p:cNvGraphicFramePr>
          <p:nvPr/>
        </p:nvGraphicFramePr>
        <p:xfrm>
          <a:off x="2286000" y="1200150"/>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836052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D810230-0146-3B1C-0B8A-CFB7105BA550}"/>
              </a:ext>
            </a:extLst>
          </p:cNvPr>
          <p:cNvPicPr>
            <a:picLocks noChangeAspect="1"/>
          </p:cNvPicPr>
          <p:nvPr/>
        </p:nvPicPr>
        <p:blipFill>
          <a:blip r:embed="rId2"/>
          <a:stretch>
            <a:fillRect/>
          </a:stretch>
        </p:blipFill>
        <p:spPr>
          <a:xfrm>
            <a:off x="0" y="174925"/>
            <a:ext cx="9144000" cy="4793650"/>
          </a:xfrm>
          <a:prstGeom prst="rect">
            <a:avLst/>
          </a:prstGeom>
        </p:spPr>
      </p:pic>
    </p:spTree>
    <p:extLst>
      <p:ext uri="{BB962C8B-B14F-4D97-AF65-F5344CB8AC3E}">
        <p14:creationId xmlns:p14="http://schemas.microsoft.com/office/powerpoint/2010/main" val="42617987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E7EE3A0B-E90F-2B38-9051-BF5E4667FD59}"/>
              </a:ext>
            </a:extLst>
          </p:cNvPr>
          <p:cNvGraphicFramePr>
            <a:graphicFrameLocks/>
          </p:cNvGraphicFramePr>
          <p:nvPr/>
        </p:nvGraphicFramePr>
        <p:xfrm>
          <a:off x="2286000" y="1200150"/>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02125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6DE40-1B38-6327-6D33-6F00E03A2873}"/>
              </a:ext>
            </a:extLst>
          </p:cNvPr>
          <p:cNvSpPr>
            <a:spLocks noGrp="1"/>
          </p:cNvSpPr>
          <p:nvPr>
            <p:ph type="ctrTitle"/>
          </p:nvPr>
        </p:nvSpPr>
        <p:spPr>
          <a:xfrm>
            <a:off x="311700" y="36394"/>
            <a:ext cx="8520600" cy="374815"/>
          </a:xfrm>
        </p:spPr>
        <p:txBody>
          <a:bodyPr/>
          <a:lstStyle/>
          <a:p>
            <a:r>
              <a:rPr lang="en-US" sz="2000" dirty="0">
                <a:solidFill>
                  <a:schemeClr val="tx1"/>
                </a:solidFill>
                <a:latin typeface="Times New Roman" panose="02020603050405020304" pitchFamily="18" charset="0"/>
                <a:cs typeface="Times New Roman" panose="02020603050405020304" pitchFamily="18" charset="0"/>
              </a:rPr>
              <a:t>Introduction</a:t>
            </a:r>
          </a:p>
        </p:txBody>
      </p:sp>
      <p:sp>
        <p:nvSpPr>
          <p:cNvPr id="3" name="Subtitle 2">
            <a:extLst>
              <a:ext uri="{FF2B5EF4-FFF2-40B4-BE49-F238E27FC236}">
                <a16:creationId xmlns:a16="http://schemas.microsoft.com/office/drawing/2014/main" id="{32BD319B-3D6E-A86E-1074-19945447E2C6}"/>
              </a:ext>
            </a:extLst>
          </p:cNvPr>
          <p:cNvSpPr>
            <a:spLocks noGrp="1"/>
          </p:cNvSpPr>
          <p:nvPr>
            <p:ph type="subTitle" idx="1"/>
          </p:nvPr>
        </p:nvSpPr>
        <p:spPr>
          <a:xfrm>
            <a:off x="311700" y="319228"/>
            <a:ext cx="8520600" cy="4824271"/>
          </a:xfrm>
        </p:spPr>
        <p:txBody>
          <a:bodyPr/>
          <a:lstStyle/>
          <a:p>
            <a:pPr marL="0" marR="0">
              <a:lnSpc>
                <a:spcPct val="107000"/>
              </a:lnSpc>
              <a:spcBef>
                <a:spcPts val="0"/>
              </a:spcBef>
              <a:spcAft>
                <a:spcPts val="800"/>
              </a:spcAft>
            </a:pPr>
            <a:r>
              <a:rPr lang="en-US" sz="1800" b="0" i="0" dirty="0">
                <a:solidFill>
                  <a:schemeClr val="tx1"/>
                </a:solidFill>
                <a:effectLst/>
                <a:latin typeface="Times New Roman" panose="02020603050405020304" pitchFamily="18" charset="0"/>
                <a:cs typeface="Times New Roman" panose="02020603050405020304" pitchFamily="18" charset="0"/>
              </a:rPr>
              <a:t>In recent years, people have become more worried about taking care of the </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environment and using fewer fossil fuels. This has led to a lot of interest in </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alternative fuels. These fuels are better for the Earth because they produce fewer </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harmful gases that contribute to climate change. The United States, being one of </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the biggest users of energy in the world, is also working to use more alternative </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fuels.</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In this introduction, we'll look at the different kinds of alternative fuels in the United States and where they are used. Some examples of alternative fuels are biodiesel, compressed natural gas, ethanol, hydrogen, liquefied natu</a:t>
            </a:r>
            <a:r>
              <a:rPr lang="en-US" sz="1800" dirty="0">
                <a:solidFill>
                  <a:schemeClr val="tx1"/>
                </a:solidFill>
                <a:latin typeface="Times New Roman" panose="02020603050405020304" pitchFamily="18" charset="0"/>
                <a:cs typeface="Times New Roman" panose="02020603050405020304" pitchFamily="18" charset="0"/>
              </a:rPr>
              <a:t>ral gas, liquid propane gas, renewable diesel and electricity</a:t>
            </a:r>
            <a:r>
              <a:rPr lang="en-US" sz="1800" b="0" i="0" dirty="0">
                <a:solidFill>
                  <a:schemeClr val="tx1"/>
                </a:solidFill>
                <a:effectLst/>
                <a:latin typeface="Times New Roman" panose="02020603050405020304" pitchFamily="18" charset="0"/>
                <a:cs typeface="Times New Roman" panose="02020603050405020304" pitchFamily="18" charset="0"/>
              </a:rPr>
              <a:t>. Each fuel has its own </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advantages and challenges, which affect where they are used.</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We'll also explore the places where these alternative fuels are becoming popular. </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This is happening because the government is encouraging it, technology is </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improving, and more people are aware of the benefits. Understanding how </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alternative fuels are being used in the USA can help us make a cleaner and more </a:t>
            </a:r>
            <a:br>
              <a:rPr lang="en-US" sz="1800" dirty="0">
                <a:solidFill>
                  <a:schemeClr val="tx1"/>
                </a:solidFill>
                <a:latin typeface="Times New Roman" panose="02020603050405020304" pitchFamily="18" charset="0"/>
                <a:cs typeface="Times New Roman" panose="02020603050405020304" pitchFamily="18" charset="0"/>
              </a:rPr>
            </a:br>
            <a:r>
              <a:rPr lang="en-US" sz="1800" b="0" i="0" dirty="0">
                <a:solidFill>
                  <a:schemeClr val="tx1"/>
                </a:solidFill>
                <a:effectLst/>
                <a:latin typeface="Times New Roman" panose="02020603050405020304" pitchFamily="18" charset="0"/>
                <a:cs typeface="Times New Roman" panose="02020603050405020304" pitchFamily="18" charset="0"/>
              </a:rPr>
              <a:t>sustainable energy future.</a:t>
            </a:r>
            <a:endParaRPr lang="en-US" sz="1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35222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EAECE-916E-0AD5-F948-8545C49BC6F2}"/>
              </a:ext>
            </a:extLst>
          </p:cNvPr>
          <p:cNvPicPr>
            <a:picLocks noChangeAspect="1"/>
          </p:cNvPicPr>
          <p:nvPr/>
        </p:nvPicPr>
        <p:blipFill>
          <a:blip r:embed="rId2"/>
          <a:stretch>
            <a:fillRect/>
          </a:stretch>
        </p:blipFill>
        <p:spPr>
          <a:xfrm>
            <a:off x="0" y="180560"/>
            <a:ext cx="9144000" cy="4782380"/>
          </a:xfrm>
          <a:prstGeom prst="rect">
            <a:avLst/>
          </a:prstGeom>
        </p:spPr>
      </p:pic>
    </p:spTree>
    <p:extLst>
      <p:ext uri="{BB962C8B-B14F-4D97-AF65-F5344CB8AC3E}">
        <p14:creationId xmlns:p14="http://schemas.microsoft.com/office/powerpoint/2010/main" val="2998340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D5ECC-5AA6-6FDC-68A1-451F11FB00FF}"/>
              </a:ext>
            </a:extLst>
          </p:cNvPr>
          <p:cNvSpPr>
            <a:spLocks noGrp="1"/>
          </p:cNvSpPr>
          <p:nvPr>
            <p:ph type="ctrTitle"/>
          </p:nvPr>
        </p:nvSpPr>
        <p:spPr>
          <a:xfrm>
            <a:off x="311700" y="61855"/>
            <a:ext cx="8520600" cy="379443"/>
          </a:xfrm>
        </p:spPr>
        <p:txBody>
          <a:bodyPr/>
          <a:lstStyle/>
          <a:p>
            <a:r>
              <a:rPr lang="en-US" sz="2000" dirty="0">
                <a:solidFill>
                  <a:schemeClr val="tx1"/>
                </a:solidFill>
                <a:latin typeface="Times New Roman" panose="02020603050405020304" pitchFamily="18" charset="0"/>
                <a:cs typeface="Times New Roman" panose="02020603050405020304" pitchFamily="18" charset="0"/>
              </a:rPr>
              <a:t>Top 3 Most Common Alternative Fuel Stations In United States</a:t>
            </a:r>
          </a:p>
        </p:txBody>
      </p:sp>
      <p:sp>
        <p:nvSpPr>
          <p:cNvPr id="3" name="Subtitle 2">
            <a:extLst>
              <a:ext uri="{FF2B5EF4-FFF2-40B4-BE49-F238E27FC236}">
                <a16:creationId xmlns:a16="http://schemas.microsoft.com/office/drawing/2014/main" id="{560BE4E7-4256-0BB6-51E4-CC309F92AEA6}"/>
              </a:ext>
            </a:extLst>
          </p:cNvPr>
          <p:cNvSpPr>
            <a:spLocks noGrp="1"/>
          </p:cNvSpPr>
          <p:nvPr>
            <p:ph type="subTitle" idx="1"/>
          </p:nvPr>
        </p:nvSpPr>
        <p:spPr>
          <a:xfrm>
            <a:off x="311700" y="303656"/>
            <a:ext cx="8520600" cy="4839843"/>
          </a:xfrm>
        </p:spPr>
        <p:txBody>
          <a:bodyPr/>
          <a:lstStyle/>
          <a:p>
            <a:pPr algn="l"/>
            <a:r>
              <a:rPr lang="en-US" sz="14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	Between </a:t>
            </a:r>
            <a:r>
              <a:rPr lang="en-US" sz="1800" b="0" i="0" dirty="0">
                <a:solidFill>
                  <a:schemeClr val="tx1"/>
                </a:solidFill>
                <a:effectLst/>
                <a:latin typeface="Times New Roman" panose="02020603050405020304" pitchFamily="18" charset="0"/>
                <a:cs typeface="Times New Roman" panose="02020603050405020304" pitchFamily="18" charset="0"/>
              </a:rPr>
              <a:t>biodiesel (BD), compressed natural gas (CNG), ethanol (E85), hydrogen (HY), liquefied natu</a:t>
            </a:r>
            <a:r>
              <a:rPr lang="en-US" sz="1800" dirty="0">
                <a:solidFill>
                  <a:schemeClr val="tx1"/>
                </a:solidFill>
                <a:latin typeface="Times New Roman" panose="02020603050405020304" pitchFamily="18" charset="0"/>
                <a:cs typeface="Times New Roman" panose="02020603050405020304" pitchFamily="18" charset="0"/>
              </a:rPr>
              <a:t>ral gas(LNG), liquid propane gas (LPG), renewable diesel (RD) and electricity </a:t>
            </a:r>
            <a:r>
              <a:rPr lang="en-US" sz="1800" dirty="0">
                <a:latin typeface="Times New Roman" panose="02020603050405020304" pitchFamily="18" charset="0"/>
                <a:cs typeface="Times New Roman" panose="02020603050405020304" pitchFamily="18" charset="0"/>
              </a:rPr>
              <a:t>there are a total of 73,464 stations combined at the time of this writing (this can vary since the API used in this project is using live data)</a:t>
            </a:r>
          </a:p>
          <a:p>
            <a:pPr algn="l"/>
            <a:endParaRPr lang="en-US" sz="1800" dirty="0">
              <a:latin typeface="Times New Roman" panose="02020603050405020304" pitchFamily="18" charset="0"/>
              <a:cs typeface="Times New Roman" panose="02020603050405020304" pitchFamily="18" charset="0"/>
            </a:endParaRPr>
          </a:p>
          <a:p>
            <a:pPr algn="l"/>
            <a:r>
              <a:rPr lang="en-US" sz="1800" dirty="0">
                <a:latin typeface="Times New Roman" panose="02020603050405020304" pitchFamily="18" charset="0"/>
                <a:cs typeface="Times New Roman" panose="02020603050405020304" pitchFamily="18" charset="0"/>
              </a:rPr>
              <a:t>		Of the above total alternative fueling stations 1324 are BD stations, 1445 are CNG stations, 4483 are E85 stations, 127 are HY stations, 134 are LNG stations, 2817 are LPG stations, 573 are RD stations and 62,561 of those are electric car charging stations</a:t>
            </a:r>
          </a:p>
          <a:p>
            <a:pPr algn="l"/>
            <a:endParaRPr lang="en-US" sz="1800" dirty="0">
              <a:latin typeface="Times New Roman" panose="02020603050405020304" pitchFamily="18" charset="0"/>
              <a:cs typeface="Times New Roman" panose="02020603050405020304" pitchFamily="18" charset="0"/>
            </a:endParaRPr>
          </a:p>
          <a:p>
            <a:pPr algn="l"/>
            <a:r>
              <a:rPr lang="en-US" sz="1800" dirty="0">
                <a:latin typeface="Times New Roman" panose="02020603050405020304" pitchFamily="18" charset="0"/>
                <a:cs typeface="Times New Roman" panose="02020603050405020304" pitchFamily="18" charset="0"/>
              </a:rPr>
              <a:t>		With this above data we can conclude that the top 3 most common alternative fueling stations in the United States are ethanol fuel stations, liquid propane gas fuel stations and electric car charging stations. In order to slim down the dataset we have decided to only include the data for these top 3 most common fuel stations in our project.</a:t>
            </a:r>
          </a:p>
          <a:p>
            <a:pPr algn="l"/>
            <a:endParaRPr lang="en-US" sz="1400" dirty="0">
              <a:latin typeface="Times New Roman" panose="02020603050405020304" pitchFamily="18" charset="0"/>
              <a:cs typeface="Times New Roman" panose="02020603050405020304" pitchFamily="18" charset="0"/>
            </a:endParaRPr>
          </a:p>
          <a:p>
            <a:pPr algn="l"/>
            <a:endParaRPr lang="en-US" sz="1400" dirty="0">
              <a:latin typeface="Times New Roman" panose="02020603050405020304" pitchFamily="18" charset="0"/>
              <a:cs typeface="Times New Roman" panose="02020603050405020304" pitchFamily="18" charset="0"/>
            </a:endParaRPr>
          </a:p>
          <a:p>
            <a:pPr algn="l"/>
            <a:r>
              <a:rPr lang="en-US" sz="14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435355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02F10-12D9-3E90-0A92-695B15329CC6}"/>
              </a:ext>
            </a:extLst>
          </p:cNvPr>
          <p:cNvSpPr>
            <a:spLocks noGrp="1"/>
          </p:cNvSpPr>
          <p:nvPr>
            <p:ph type="ctrTitle"/>
          </p:nvPr>
        </p:nvSpPr>
        <p:spPr>
          <a:xfrm>
            <a:off x="311700" y="98581"/>
            <a:ext cx="8520600" cy="888607"/>
          </a:xfrm>
        </p:spPr>
        <p:txBody>
          <a:bodyPr/>
          <a:lstStyle/>
          <a:p>
            <a:r>
              <a:rPr lang="en-US" sz="2000" dirty="0">
                <a:solidFill>
                  <a:schemeClr val="tx1"/>
                </a:solidFill>
                <a:latin typeface="Times New Roman" panose="02020603050405020304" pitchFamily="18" charset="0"/>
                <a:cs typeface="Times New Roman" panose="02020603050405020304" pitchFamily="18" charset="0"/>
              </a:rPr>
              <a:t>Top 3 Most Common Alternative Fuel Stations In California, Texas and New York</a:t>
            </a:r>
            <a:endParaRPr lang="en-US" sz="2000" dirty="0"/>
          </a:p>
        </p:txBody>
      </p:sp>
      <p:sp>
        <p:nvSpPr>
          <p:cNvPr id="3" name="Subtitle 2">
            <a:extLst>
              <a:ext uri="{FF2B5EF4-FFF2-40B4-BE49-F238E27FC236}">
                <a16:creationId xmlns:a16="http://schemas.microsoft.com/office/drawing/2014/main" id="{A244D2C9-F6F9-0001-0E39-2A183BC304B9}"/>
              </a:ext>
            </a:extLst>
          </p:cNvPr>
          <p:cNvSpPr>
            <a:spLocks noGrp="1"/>
          </p:cNvSpPr>
          <p:nvPr>
            <p:ph type="subTitle" idx="1"/>
          </p:nvPr>
        </p:nvSpPr>
        <p:spPr>
          <a:xfrm>
            <a:off x="311700" y="1204429"/>
            <a:ext cx="8520600" cy="2734642"/>
          </a:xfrm>
        </p:spPr>
        <p:txBody>
          <a:bodyPr/>
          <a:lstStyle/>
          <a:p>
            <a:pPr algn="l"/>
            <a:r>
              <a:rPr lang="en-US" sz="1800" dirty="0">
                <a:latin typeface="Times New Roman" panose="02020603050405020304" pitchFamily="18" charset="0"/>
                <a:cs typeface="Times New Roman" panose="02020603050405020304" pitchFamily="18" charset="0"/>
              </a:rPr>
              <a:t>		We have decided in order to further slim down the dataset we would narrow down the data of the top 3 most common alternative fuel stations to just the states of California, Texas and New York to give an idea of the differences in the amount of types of alternate fuel stations in different parts of the United States. </a:t>
            </a:r>
          </a:p>
          <a:p>
            <a:pPr algn="l"/>
            <a:endParaRPr lang="en-US" sz="1800" dirty="0">
              <a:latin typeface="Times New Roman" panose="02020603050405020304" pitchFamily="18" charset="0"/>
              <a:cs typeface="Times New Roman" panose="02020603050405020304" pitchFamily="18" charset="0"/>
            </a:endParaRPr>
          </a:p>
          <a:p>
            <a:pPr algn="l"/>
            <a:r>
              <a:rPr lang="en-US" sz="1800" dirty="0">
                <a:latin typeface="Times New Roman" panose="02020603050405020304" pitchFamily="18" charset="0"/>
                <a:cs typeface="Times New Roman" panose="02020603050405020304" pitchFamily="18" charset="0"/>
              </a:rPr>
              <a:t>		This trims our dataset down to a total of 25,110 total stations between the top 3 types combined in California, Texas and New York. Of those total 23,754 are electric car charging stations, 692 are E85 stations and 664 are LPG stations. It is obvious from this data the electric car charging stations are very popular.</a:t>
            </a:r>
          </a:p>
          <a:p>
            <a:pPr algn="l"/>
            <a:endParaRPr lang="en-US" sz="1400" dirty="0">
              <a:latin typeface="Times New Roman" panose="02020603050405020304" pitchFamily="18" charset="0"/>
              <a:cs typeface="Times New Roman" panose="02020603050405020304" pitchFamily="18" charset="0"/>
            </a:endParaRPr>
          </a:p>
          <a:p>
            <a:pPr algn="l"/>
            <a:r>
              <a:rPr lang="en-US" sz="1400" dirty="0">
                <a:latin typeface="Times New Roman" panose="02020603050405020304" pitchFamily="18" charset="0"/>
                <a:cs typeface="Times New Roman" panose="02020603050405020304" pitchFamily="18" charset="0"/>
              </a:rPr>
              <a:t>		</a:t>
            </a:r>
          </a:p>
          <a:p>
            <a:pPr algn="l"/>
            <a:endParaRPr lang="en-US" sz="1400" dirty="0">
              <a:latin typeface="Times New Roman" panose="02020603050405020304" pitchFamily="18" charset="0"/>
              <a:cs typeface="Times New Roman" panose="02020603050405020304" pitchFamily="18" charset="0"/>
            </a:endParaRPr>
          </a:p>
          <a:p>
            <a:pPr algn="l"/>
            <a:r>
              <a:rPr lang="en-US" sz="14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97933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57361-7399-7C84-09DC-C1CFACBA27F2}"/>
              </a:ext>
            </a:extLst>
          </p:cNvPr>
          <p:cNvSpPr>
            <a:spLocks noGrp="1"/>
          </p:cNvSpPr>
          <p:nvPr>
            <p:ph type="ctrTitle"/>
          </p:nvPr>
        </p:nvSpPr>
        <p:spPr>
          <a:xfrm>
            <a:off x="311700" y="74776"/>
            <a:ext cx="8520600" cy="487800"/>
          </a:xfrm>
        </p:spPr>
        <p:txBody>
          <a:bodyPr/>
          <a:lstStyle/>
          <a:p>
            <a:r>
              <a:rPr lang="en-US" sz="2000" dirty="0">
                <a:solidFill>
                  <a:schemeClr val="tx1"/>
                </a:solidFill>
                <a:latin typeface="Times New Roman" panose="02020603050405020304" pitchFamily="18" charset="0"/>
                <a:cs typeface="Times New Roman" panose="02020603050405020304" pitchFamily="18" charset="0"/>
              </a:rPr>
              <a:t>Top 3 Most Common Alternative Fuel Stations In California</a:t>
            </a:r>
            <a:endParaRPr lang="en-US" sz="2000" dirty="0"/>
          </a:p>
        </p:txBody>
      </p:sp>
      <p:sp>
        <p:nvSpPr>
          <p:cNvPr id="3" name="Subtitle 2">
            <a:extLst>
              <a:ext uri="{FF2B5EF4-FFF2-40B4-BE49-F238E27FC236}">
                <a16:creationId xmlns:a16="http://schemas.microsoft.com/office/drawing/2014/main" id="{00B17391-78C2-7267-6827-B9E02BF32EBB}"/>
              </a:ext>
            </a:extLst>
          </p:cNvPr>
          <p:cNvSpPr>
            <a:spLocks noGrp="1"/>
          </p:cNvSpPr>
          <p:nvPr>
            <p:ph type="subTitle" idx="1"/>
          </p:nvPr>
        </p:nvSpPr>
        <p:spPr>
          <a:xfrm>
            <a:off x="311700" y="1511161"/>
            <a:ext cx="8520600" cy="2405746"/>
          </a:xfrm>
        </p:spPr>
        <p:txBody>
          <a:bodyPr/>
          <a:lstStyle/>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 California there are a total of 17,342 of the top 3 alternative fueling stations. Of that there are 16,731 electric car recharging stations, 354 E85 stations and 257 LPG stations. Needless to say if you went to travel in California with an electric car you would have a rather large abundance of electric car charging stations along whatever routes you are traveling</a:t>
            </a:r>
          </a:p>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This means California’s top 3 alternative fueling stations are made up of approximately 96.5% electric charging stations, about 2.4% are E85 stations and about 1.1% are LPG stations.</a:t>
            </a:r>
          </a:p>
        </p:txBody>
      </p:sp>
    </p:spTree>
    <p:extLst>
      <p:ext uri="{BB962C8B-B14F-4D97-AF65-F5344CB8AC3E}">
        <p14:creationId xmlns:p14="http://schemas.microsoft.com/office/powerpoint/2010/main" val="3952608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F398A3D5-8701-0061-3E64-36F28A8E719E}"/>
              </a:ext>
            </a:extLst>
          </p:cNvPr>
          <p:cNvGraphicFramePr>
            <a:graphicFrameLocks/>
          </p:cNvGraphicFramePr>
          <p:nvPr>
            <p:extLst>
              <p:ext uri="{D42A27DB-BD31-4B8C-83A1-F6EECF244321}">
                <p14:modId xmlns:p14="http://schemas.microsoft.com/office/powerpoint/2010/main" val="3483464274"/>
              </p:ext>
            </p:extLst>
          </p:nvPr>
        </p:nvGraphicFramePr>
        <p:xfrm>
          <a:off x="2286000" y="1200150"/>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28436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CAFA1F5-DC68-A80C-3A80-12324D74E1A7}"/>
              </a:ext>
            </a:extLst>
          </p:cNvPr>
          <p:cNvPicPr>
            <a:picLocks noChangeAspect="1"/>
          </p:cNvPicPr>
          <p:nvPr/>
        </p:nvPicPr>
        <p:blipFill>
          <a:blip r:embed="rId2"/>
          <a:stretch>
            <a:fillRect/>
          </a:stretch>
        </p:blipFill>
        <p:spPr>
          <a:xfrm>
            <a:off x="0" y="178682"/>
            <a:ext cx="9144000" cy="4786136"/>
          </a:xfrm>
          <a:prstGeom prst="rect">
            <a:avLst/>
          </a:prstGeom>
        </p:spPr>
      </p:pic>
    </p:spTree>
    <p:extLst>
      <p:ext uri="{BB962C8B-B14F-4D97-AF65-F5344CB8AC3E}">
        <p14:creationId xmlns:p14="http://schemas.microsoft.com/office/powerpoint/2010/main" val="18990764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F7BD7-DCB3-17DB-4855-C10BED284AD6}"/>
              </a:ext>
            </a:extLst>
          </p:cNvPr>
          <p:cNvSpPr>
            <a:spLocks noGrp="1"/>
          </p:cNvSpPr>
          <p:nvPr>
            <p:ph type="ctrTitle"/>
          </p:nvPr>
        </p:nvSpPr>
        <p:spPr>
          <a:xfrm>
            <a:off x="311700" y="113623"/>
            <a:ext cx="8520600" cy="443542"/>
          </a:xfrm>
        </p:spPr>
        <p:txBody>
          <a:bodyPr/>
          <a:lstStyle/>
          <a:p>
            <a:r>
              <a:rPr lang="en-US" sz="2000" dirty="0">
                <a:solidFill>
                  <a:schemeClr val="tx1"/>
                </a:solidFill>
                <a:latin typeface="Times New Roman" panose="02020603050405020304" pitchFamily="18" charset="0"/>
                <a:cs typeface="Times New Roman" panose="02020603050405020304" pitchFamily="18" charset="0"/>
              </a:rPr>
              <a:t>Top 3 Most Common Alternative Fuel Stations In Texas</a:t>
            </a:r>
            <a:endParaRPr lang="en-US" sz="2000" dirty="0"/>
          </a:p>
        </p:txBody>
      </p:sp>
      <p:sp>
        <p:nvSpPr>
          <p:cNvPr id="3" name="Subtitle 2">
            <a:extLst>
              <a:ext uri="{FF2B5EF4-FFF2-40B4-BE49-F238E27FC236}">
                <a16:creationId xmlns:a16="http://schemas.microsoft.com/office/drawing/2014/main" id="{B36C548C-FEC3-13FE-B48C-49512CFC58FA}"/>
              </a:ext>
            </a:extLst>
          </p:cNvPr>
          <p:cNvSpPr>
            <a:spLocks noGrp="1"/>
          </p:cNvSpPr>
          <p:nvPr>
            <p:ph type="subTitle" idx="1"/>
          </p:nvPr>
        </p:nvSpPr>
        <p:spPr>
          <a:xfrm>
            <a:off x="311700" y="1528907"/>
            <a:ext cx="8520600" cy="2410747"/>
          </a:xfrm>
        </p:spPr>
        <p:txBody>
          <a:bodyPr/>
          <a:lstStyle/>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 Texas there are a total of 3,624 of the top 3 alternative fueling stations. Of that there are a total of 3,002 electric car recharging stations, 264 E85 stations and 358 LPG stations. It is obvious from this data that Texas isn’t nearly as far along as California in terms of the number of electric car charging stations they have to use. They have some work to do.</a:t>
            </a:r>
          </a:p>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This means Texas’s top 3 alternative fueling stations are made up of approximately 82.8% electric charging stations, about 7.3% E85 stations and about 9.9% are LPG stations.</a:t>
            </a:r>
            <a:endParaRPr lang="en-US" sz="1800" dirty="0"/>
          </a:p>
        </p:txBody>
      </p:sp>
    </p:spTree>
    <p:extLst>
      <p:ext uri="{BB962C8B-B14F-4D97-AF65-F5344CB8AC3E}">
        <p14:creationId xmlns:p14="http://schemas.microsoft.com/office/powerpoint/2010/main" val="4085206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6A71B14C-64B3-682D-7803-4A89CD2E5E01}"/>
              </a:ext>
            </a:extLst>
          </p:cNvPr>
          <p:cNvGraphicFramePr>
            <a:graphicFrameLocks/>
          </p:cNvGraphicFramePr>
          <p:nvPr>
            <p:extLst>
              <p:ext uri="{D42A27DB-BD31-4B8C-83A1-F6EECF244321}">
                <p14:modId xmlns:p14="http://schemas.microsoft.com/office/powerpoint/2010/main" val="3390152166"/>
              </p:ext>
            </p:extLst>
          </p:nvPr>
        </p:nvGraphicFramePr>
        <p:xfrm>
          <a:off x="2286000" y="1200150"/>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49808981"/>
      </p:ext>
    </p:extLst>
  </p:cSld>
  <p:clrMapOvr>
    <a:masterClrMapping/>
  </p:clrMapOvr>
</p:sld>
</file>

<file path=ppt/theme/theme1.xml><?xml version="1.0" encoding="utf-8"?>
<a:theme xmlns:a="http://schemas.openxmlformats.org/drawingml/2006/main" name="Energy Efficiency Project Proposal by Slidesgo">
  <a:themeElements>
    <a:clrScheme name="Simple Light">
      <a:dk1>
        <a:srgbClr val="000000"/>
      </a:dk1>
      <a:lt1>
        <a:srgbClr val="D1E3FF"/>
      </a:lt1>
      <a:dk2>
        <a:srgbClr val="1E316E"/>
      </a:dk2>
      <a:lt2>
        <a:srgbClr val="6F8E35"/>
      </a:lt2>
      <a:accent1>
        <a:srgbClr val="3152C0"/>
      </a:accent1>
      <a:accent2>
        <a:srgbClr val="E7EDF6"/>
      </a:accent2>
      <a:accent3>
        <a:srgbClr val="8EBE33"/>
      </a:accent3>
      <a:accent4>
        <a:srgbClr val="B5E952"/>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TotalTime>
  <Words>1177</Words>
  <Application>Microsoft Office PowerPoint</Application>
  <PresentationFormat>On-screen Show (16:9)</PresentationFormat>
  <Paragraphs>41</Paragraphs>
  <Slides>20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Fjalla One</vt:lpstr>
      <vt:lpstr>Poppins</vt:lpstr>
      <vt:lpstr>Fira Sans Condensed Medium</vt:lpstr>
      <vt:lpstr>Arial</vt:lpstr>
      <vt:lpstr>Times New Roman</vt:lpstr>
      <vt:lpstr>Fira Sans Extra Condensed Medium</vt:lpstr>
      <vt:lpstr>Energy Efficiency Project Proposal by Slidesgo</vt:lpstr>
      <vt:lpstr>Alternative Fuel Stations In California, Texas and New York  Cody Osieczonek Ginger Francione Omar Hadi</vt:lpstr>
      <vt:lpstr>Introduction</vt:lpstr>
      <vt:lpstr>Top 3 Most Common Alternative Fuel Stations In United States</vt:lpstr>
      <vt:lpstr>Top 3 Most Common Alternative Fuel Stations In California, Texas and New York</vt:lpstr>
      <vt:lpstr>Top 3 Most Common Alternative Fuel Stations In California</vt:lpstr>
      <vt:lpstr>PowerPoint Presentation</vt:lpstr>
      <vt:lpstr>PowerPoint Presentation</vt:lpstr>
      <vt:lpstr>Top 3 Most Common Alternative Fuel Stations In Texas</vt:lpstr>
      <vt:lpstr>PowerPoint Presentation</vt:lpstr>
      <vt:lpstr>PowerPoint Presentation</vt:lpstr>
      <vt:lpstr>Top 3 Most Common Alternative Fuel Stations In New York</vt:lpstr>
      <vt:lpstr>PowerPoint Presentation</vt:lpstr>
      <vt:lpstr>PowerPoint Presentation</vt:lpstr>
      <vt:lpstr>Conclusions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Alternative Fuel Stations In California, Texas and New York</dc:title>
  <cp:lastModifiedBy>cody osieczonek</cp:lastModifiedBy>
  <cp:revision>100</cp:revision>
  <dcterms:modified xsi:type="dcterms:W3CDTF">2023-08-08T00:59:48Z</dcterms:modified>
</cp:coreProperties>
</file>